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263" r:id="rId9"/>
    <p:sldId id="274" r:id="rId10"/>
    <p:sldId id="264" r:id="rId11"/>
    <p:sldId id="281" r:id="rId12"/>
    <p:sldId id="266" r:id="rId13"/>
    <p:sldId id="276" r:id="rId14"/>
    <p:sldId id="277" r:id="rId15"/>
    <p:sldId id="271" r:id="rId16"/>
    <p:sldId id="270" r:id="rId17"/>
    <p:sldId id="272" r:id="rId18"/>
    <p:sldId id="269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2"/>
          <c:order val="0"/>
          <c:tx>
            <c:v>2010</c:v>
          </c:tx>
          <c:dLbls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589648</c:v>
              </c:pt>
            </c:numLit>
          </c:val>
        </c:ser>
        <c:ser>
          <c:idx val="0"/>
          <c:order val="1"/>
          <c:tx>
            <c:v>2011</c:v>
          </c:tx>
          <c:spPr>
            <a:ln>
              <a:solidFill>
                <a:schemeClr val="tx1"/>
              </a:solidFill>
            </a:ln>
          </c:spPr>
          <c:dLbls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570727</c:v>
              </c:pt>
            </c:numLit>
          </c:val>
        </c:ser>
        <c:ser>
          <c:idx val="1"/>
          <c:order val="2"/>
          <c:tx>
            <c:v>2012</c:v>
          </c:tx>
          <c:spPr>
            <a:ln cmpd="sng"/>
          </c:spPr>
          <c:dLbls>
            <c:dLbl>
              <c:idx val="0"/>
              <c:layout>
                <c:manualLayout>
                  <c:x val="0"/>
                  <c:y val="-1.010702255122777E-2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617145</c:v>
              </c:pt>
            </c:numLit>
          </c:val>
        </c:ser>
        <c:ser>
          <c:idx val="3"/>
          <c:order val="3"/>
          <c:tx>
            <c:v>2013</c:v>
          </c:tx>
          <c:dLbls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621104</c:v>
              </c:pt>
            </c:numLit>
          </c:val>
        </c:ser>
        <c:ser>
          <c:idx val="4"/>
          <c:order val="4"/>
          <c:tx>
            <c:v>2014</c:v>
          </c:tx>
          <c:dLbls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540140</c:v>
              </c:pt>
            </c:numLit>
          </c:val>
        </c:ser>
        <c:ser>
          <c:idx val="5"/>
          <c:order val="5"/>
          <c:tx>
            <c:v>2015</c:v>
          </c:tx>
          <c:dLbls>
            <c:dLbl>
              <c:idx val="0"/>
              <c:layout>
                <c:manualLayout>
                  <c:x val="0"/>
                  <c:y val="4.4819200868235392E-3"/>
                </c:manualLayout>
              </c:layout>
              <c:showVal val="1"/>
            </c:dLbl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525944</c:v>
              </c:pt>
            </c:numLit>
          </c:val>
        </c:ser>
        <c:ser>
          <c:idx val="6"/>
          <c:order val="6"/>
          <c:tx>
            <c:v>2016</c:v>
          </c:tx>
          <c:dLbls>
            <c:showVal val="1"/>
          </c:dLbls>
          <c:cat>
            <c:strLit>
              <c:ptCount val="1"/>
              <c:pt idx="0">
                <c:v>Рис.2 Изменение объемов производства сгущённого молока по данным Росстата</c:v>
              </c:pt>
            </c:strLit>
          </c:cat>
          <c:val>
            <c:numLit>
              <c:formatCode>General</c:formatCode>
              <c:ptCount val="1"/>
              <c:pt idx="0">
                <c:v>537515</c:v>
              </c:pt>
            </c:numLit>
          </c:val>
        </c:ser>
        <c:axId val="112278144"/>
        <c:axId val="167962496"/>
      </c:barChart>
      <c:catAx>
        <c:axId val="112278144"/>
        <c:scaling>
          <c:orientation val="minMax"/>
        </c:scaling>
        <c:axPos val="b"/>
        <c:numFmt formatCode="General" sourceLinked="1"/>
        <c:tickLblPos val="nextTo"/>
        <c:crossAx val="167962496"/>
        <c:crosses val="autoZero"/>
        <c:auto val="1"/>
        <c:lblAlgn val="ctr"/>
        <c:lblOffset val="100"/>
      </c:catAx>
      <c:valAx>
        <c:axId val="167962496"/>
        <c:scaling>
          <c:orientation val="minMax"/>
        </c:scaling>
        <c:axPos val="l"/>
        <c:majorGridlines/>
        <c:numFmt formatCode="General" sourceLinked="1"/>
        <c:tickLblPos val="nextTo"/>
        <c:crossAx val="112278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C5EAB-19EA-4E8A-9569-E4B58AD6076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70E0B9-1304-4656-998C-02FA2899F1F7}">
      <dgm:prSet phldrT="[Текст]"/>
      <dgm:spPr/>
      <dgm:t>
        <a:bodyPr/>
        <a:lstStyle/>
        <a:p>
          <a:r>
            <a:rPr lang="ru-RU" dirty="0" smtClean="0"/>
            <a:t>Актуальность</a:t>
          </a:r>
          <a:endParaRPr lang="ru-RU" dirty="0"/>
        </a:p>
      </dgm:t>
    </dgm:pt>
    <dgm:pt modelId="{4F69083D-FBD3-4CD9-84CF-E41FBA950CC7}" type="parTrans" cxnId="{3B43E426-19CB-4FDF-AE3B-72C7C5D1BDB2}">
      <dgm:prSet/>
      <dgm:spPr/>
      <dgm:t>
        <a:bodyPr/>
        <a:lstStyle/>
        <a:p>
          <a:endParaRPr lang="ru-RU"/>
        </a:p>
      </dgm:t>
    </dgm:pt>
    <dgm:pt modelId="{7BDEE835-CE64-4038-834C-D1E34554AA3A}" type="sibTrans" cxnId="{3B43E426-19CB-4FDF-AE3B-72C7C5D1BDB2}">
      <dgm:prSet/>
      <dgm:spPr/>
      <dgm:t>
        <a:bodyPr/>
        <a:lstStyle/>
        <a:p>
          <a:endParaRPr lang="ru-RU"/>
        </a:p>
      </dgm:t>
    </dgm:pt>
    <dgm:pt modelId="{92B8E8C6-C4F5-43AA-803B-1B3B6BE34F40}">
      <dgm:prSet phldrT="[Текст]" phldr="1"/>
      <dgm:spPr/>
      <dgm:t>
        <a:bodyPr/>
        <a:lstStyle/>
        <a:p>
          <a:endParaRPr lang="ru-RU" dirty="0"/>
        </a:p>
      </dgm:t>
    </dgm:pt>
    <dgm:pt modelId="{1A146129-53BC-48C1-88BF-9C7CBCCD8FDE}" type="parTrans" cxnId="{39C260A4-661A-4AB8-B0FA-8F2051956682}">
      <dgm:prSet/>
      <dgm:spPr/>
      <dgm:t>
        <a:bodyPr/>
        <a:lstStyle/>
        <a:p>
          <a:endParaRPr lang="ru-RU"/>
        </a:p>
      </dgm:t>
    </dgm:pt>
    <dgm:pt modelId="{A94575AC-54A0-4C8E-9ABE-640BB684C867}" type="sibTrans" cxnId="{39C260A4-661A-4AB8-B0FA-8F2051956682}">
      <dgm:prSet/>
      <dgm:spPr/>
      <dgm:t>
        <a:bodyPr/>
        <a:lstStyle/>
        <a:p>
          <a:endParaRPr lang="ru-RU"/>
        </a:p>
      </dgm:t>
    </dgm:pt>
    <dgm:pt modelId="{CA14C692-7B21-4D7B-B174-75DFEDCB5F72}">
      <dgm:prSet phldrT="[Текст]" phldr="1" custT="1"/>
      <dgm:spPr/>
      <dgm:t>
        <a:bodyPr/>
        <a:lstStyle/>
        <a:p>
          <a:endParaRPr lang="ru-RU" sz="1800" dirty="0"/>
        </a:p>
      </dgm:t>
    </dgm:pt>
    <dgm:pt modelId="{FDE2FA4E-8218-44A6-91EE-B9B7B788FB3B}" type="parTrans" cxnId="{057A9896-D4BD-4621-B998-EDE26AF45BE7}">
      <dgm:prSet/>
      <dgm:spPr/>
      <dgm:t>
        <a:bodyPr/>
        <a:lstStyle/>
        <a:p>
          <a:endParaRPr lang="ru-RU"/>
        </a:p>
      </dgm:t>
    </dgm:pt>
    <dgm:pt modelId="{63890B0E-1B40-4A3B-9A17-29E4CBDC0C2E}" type="sibTrans" cxnId="{057A9896-D4BD-4621-B998-EDE26AF45BE7}">
      <dgm:prSet/>
      <dgm:spPr/>
      <dgm:t>
        <a:bodyPr/>
        <a:lstStyle/>
        <a:p>
          <a:endParaRPr lang="ru-RU"/>
        </a:p>
      </dgm:t>
    </dgm:pt>
    <dgm:pt modelId="{F294FE11-3CBD-4C38-9FA3-E35C4528141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Цель проекта</a:t>
          </a:r>
          <a:endParaRPr lang="ru-RU" b="1" dirty="0">
            <a:solidFill>
              <a:schemeClr val="bg1"/>
            </a:solidFill>
          </a:endParaRPr>
        </a:p>
      </dgm:t>
    </dgm:pt>
    <dgm:pt modelId="{2C7833C6-3C8D-4E86-A58B-F6488B968BC4}" type="parTrans" cxnId="{ED8DB53D-D0BB-4BEA-9F0A-A8F9F4EB52DA}">
      <dgm:prSet/>
      <dgm:spPr/>
      <dgm:t>
        <a:bodyPr/>
        <a:lstStyle/>
        <a:p>
          <a:endParaRPr lang="ru-RU"/>
        </a:p>
      </dgm:t>
    </dgm:pt>
    <dgm:pt modelId="{8DABB198-53E4-465A-9F5B-D93BB0B34C03}" type="sibTrans" cxnId="{ED8DB53D-D0BB-4BEA-9F0A-A8F9F4EB52DA}">
      <dgm:prSet/>
      <dgm:spPr/>
      <dgm:t>
        <a:bodyPr/>
        <a:lstStyle/>
        <a:p>
          <a:endParaRPr lang="ru-RU"/>
        </a:p>
      </dgm:t>
    </dgm:pt>
    <dgm:pt modelId="{0F1EFAB5-663D-4D0D-A58A-2CCFE5343346}">
      <dgm:prSet phldrT="[Текст]" phldr="1" custT="1"/>
      <dgm:spPr/>
      <dgm:t>
        <a:bodyPr/>
        <a:lstStyle/>
        <a:p>
          <a:endParaRPr lang="ru-RU" sz="1400" dirty="0"/>
        </a:p>
      </dgm:t>
    </dgm:pt>
    <dgm:pt modelId="{01FFFCE5-9FC4-4E9E-B8E9-DF7DF600CED3}" type="parTrans" cxnId="{C311F58C-2FB3-4875-9964-7400FCF4BE4B}">
      <dgm:prSet/>
      <dgm:spPr/>
      <dgm:t>
        <a:bodyPr/>
        <a:lstStyle/>
        <a:p>
          <a:endParaRPr lang="ru-RU"/>
        </a:p>
      </dgm:t>
    </dgm:pt>
    <dgm:pt modelId="{4563A438-7259-41DA-8F06-142F6DA70374}" type="sibTrans" cxnId="{C311F58C-2FB3-4875-9964-7400FCF4BE4B}">
      <dgm:prSet/>
      <dgm:spPr/>
      <dgm:t>
        <a:bodyPr/>
        <a:lstStyle/>
        <a:p>
          <a:endParaRPr lang="ru-RU"/>
        </a:p>
      </dgm:t>
    </dgm:pt>
    <dgm:pt modelId="{6CC3FF7C-522B-4BD0-A18E-A2D15DF64E66}">
      <dgm:prSet phldrT="[Текст]" phldr="1"/>
      <dgm:spPr/>
      <dgm:t>
        <a:bodyPr/>
        <a:lstStyle/>
        <a:p>
          <a:endParaRPr lang="ru-RU" dirty="0"/>
        </a:p>
      </dgm:t>
    </dgm:pt>
    <dgm:pt modelId="{BE83EE53-983D-4C0B-BF51-4A42C250EF56}" type="parTrans" cxnId="{F8681DB5-81F2-4F2E-A1A8-D5ADB911C225}">
      <dgm:prSet/>
      <dgm:spPr/>
      <dgm:t>
        <a:bodyPr/>
        <a:lstStyle/>
        <a:p>
          <a:endParaRPr lang="ru-RU"/>
        </a:p>
      </dgm:t>
    </dgm:pt>
    <dgm:pt modelId="{62E194A2-C002-4F15-BB23-0D4831D7CF2A}" type="sibTrans" cxnId="{F8681DB5-81F2-4F2E-A1A8-D5ADB911C225}">
      <dgm:prSet/>
      <dgm:spPr/>
      <dgm:t>
        <a:bodyPr/>
        <a:lstStyle/>
        <a:p>
          <a:endParaRPr lang="ru-RU"/>
        </a:p>
      </dgm:t>
    </dgm:pt>
    <dgm:pt modelId="{1AA596E4-464C-49FA-A7D6-66A4A45A62A2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                      </a:t>
          </a:r>
          <a:r>
            <a:rPr lang="ru-RU" sz="2400" b="1" dirty="0" smtClean="0">
              <a:solidFill>
                <a:schemeClr val="bg1"/>
              </a:solidFill>
            </a:rPr>
            <a:t>Практическая     значимость</a:t>
          </a:r>
          <a:endParaRPr lang="ru-RU" sz="2400" b="1" dirty="0">
            <a:solidFill>
              <a:schemeClr val="bg1"/>
            </a:solidFill>
          </a:endParaRPr>
        </a:p>
      </dgm:t>
    </dgm:pt>
    <dgm:pt modelId="{2250F2B3-1F47-466B-8073-9F37A8F16667}" type="parTrans" cxnId="{0D8ED811-6D56-4703-BF28-46DCAFD526DE}">
      <dgm:prSet/>
      <dgm:spPr/>
      <dgm:t>
        <a:bodyPr/>
        <a:lstStyle/>
        <a:p>
          <a:endParaRPr lang="ru-RU"/>
        </a:p>
      </dgm:t>
    </dgm:pt>
    <dgm:pt modelId="{4DE0B046-49EA-4E4C-AEE7-0FC58FAB1C77}" type="sibTrans" cxnId="{0D8ED811-6D56-4703-BF28-46DCAFD526DE}">
      <dgm:prSet/>
      <dgm:spPr/>
      <dgm:t>
        <a:bodyPr/>
        <a:lstStyle/>
        <a:p>
          <a:endParaRPr lang="ru-RU"/>
        </a:p>
      </dgm:t>
    </dgm:pt>
    <dgm:pt modelId="{860E285A-7DF7-4A74-B741-7508202796B2}">
      <dgm:prSet phldrT="[Текст]" phldr="1"/>
      <dgm:spPr/>
      <dgm:t>
        <a:bodyPr/>
        <a:lstStyle/>
        <a:p>
          <a:endParaRPr lang="ru-RU" dirty="0"/>
        </a:p>
      </dgm:t>
    </dgm:pt>
    <dgm:pt modelId="{B7DD8165-5C10-445C-A4A2-C13C549D9F7E}" type="parTrans" cxnId="{B131AC12-0D01-4B5C-BCB7-43F22D1A33D3}">
      <dgm:prSet/>
      <dgm:spPr/>
      <dgm:t>
        <a:bodyPr/>
        <a:lstStyle/>
        <a:p>
          <a:endParaRPr lang="ru-RU"/>
        </a:p>
      </dgm:t>
    </dgm:pt>
    <dgm:pt modelId="{948AC08D-A567-41EE-B6EC-7B146DF056A3}" type="sibTrans" cxnId="{B131AC12-0D01-4B5C-BCB7-43F22D1A33D3}">
      <dgm:prSet/>
      <dgm:spPr/>
      <dgm:t>
        <a:bodyPr/>
        <a:lstStyle/>
        <a:p>
          <a:endParaRPr lang="ru-RU"/>
        </a:p>
      </dgm:t>
    </dgm:pt>
    <dgm:pt modelId="{09444846-2E32-485A-A67A-85F00DB6F381}">
      <dgm:prSet phldrT="[Текст]" phldr="1"/>
      <dgm:spPr/>
      <dgm:t>
        <a:bodyPr/>
        <a:lstStyle/>
        <a:p>
          <a:endParaRPr lang="ru-RU" dirty="0"/>
        </a:p>
      </dgm:t>
    </dgm:pt>
    <dgm:pt modelId="{99A26C5A-7E5F-4928-8336-7874C726DA99}" type="parTrans" cxnId="{C2CB2984-ED72-41FD-84DA-7F29BB263CEE}">
      <dgm:prSet/>
      <dgm:spPr/>
      <dgm:t>
        <a:bodyPr/>
        <a:lstStyle/>
        <a:p>
          <a:endParaRPr lang="ru-RU"/>
        </a:p>
      </dgm:t>
    </dgm:pt>
    <dgm:pt modelId="{1B0109A8-59BC-454C-A535-4CED59096C16}" type="sibTrans" cxnId="{C2CB2984-ED72-41FD-84DA-7F29BB263CEE}">
      <dgm:prSet/>
      <dgm:spPr/>
      <dgm:t>
        <a:bodyPr/>
        <a:lstStyle/>
        <a:p>
          <a:endParaRPr lang="ru-RU"/>
        </a:p>
      </dgm:t>
    </dgm:pt>
    <dgm:pt modelId="{6C167BB1-5B81-4E98-845F-971B8245EAAE}">
      <dgm:prSet custT="1"/>
      <dgm:spPr/>
      <dgm:t>
        <a:bodyPr/>
        <a:lstStyle/>
        <a:p>
          <a:r>
            <a:rPr lang="ru-RU" sz="1600" b="1" i="0" dirty="0" smtClean="0"/>
            <a:t>Сгущённое молоко -это продукт, пользующийся огромной популярностью. Чаще на прилавках наших магазинов встречаются некачественные подделки сгущенного молока, в состав которых входят далеко не полезные ингредиенты. По этой причине в последнее время большинство хозяек старается делать сгущенное молоко в домашних условиях, используя для этого только натуральные, а значит, полезные продукты</a:t>
          </a:r>
          <a:r>
            <a:rPr lang="ru-RU" sz="1200" b="1" i="0" dirty="0" smtClean="0"/>
            <a:t>.</a:t>
          </a:r>
          <a:endParaRPr lang="ru-RU" sz="1200" b="1" dirty="0"/>
        </a:p>
      </dgm:t>
    </dgm:pt>
    <dgm:pt modelId="{655C1A1E-CCF0-4E65-A6CA-D538BBBDAC03}" type="parTrans" cxnId="{D840205C-4EB1-4DA7-B582-0A634478A67F}">
      <dgm:prSet/>
      <dgm:spPr/>
      <dgm:t>
        <a:bodyPr/>
        <a:lstStyle/>
        <a:p>
          <a:endParaRPr lang="ru-RU"/>
        </a:p>
      </dgm:t>
    </dgm:pt>
    <dgm:pt modelId="{1C38010D-858A-421E-9AF2-658FBFE50297}" type="sibTrans" cxnId="{D840205C-4EB1-4DA7-B582-0A634478A67F}">
      <dgm:prSet/>
      <dgm:spPr/>
      <dgm:t>
        <a:bodyPr/>
        <a:lstStyle/>
        <a:p>
          <a:endParaRPr lang="ru-RU"/>
        </a:p>
      </dgm:t>
    </dgm:pt>
    <dgm:pt modelId="{CF9D68BE-C8D0-467E-A4B2-764138A82885}">
      <dgm:prSet/>
      <dgm:spPr/>
      <dgm:t>
        <a:bodyPr/>
        <a:lstStyle/>
        <a:p>
          <a:r>
            <a:rPr lang="ru-RU" b="1" i="0" dirty="0" smtClean="0"/>
            <a:t>Получение сгущенного молока в домашних условиях без больших энергозатрат и сложного оборудования.</a:t>
          </a:r>
          <a:endParaRPr lang="ru-RU" b="1" dirty="0"/>
        </a:p>
      </dgm:t>
    </dgm:pt>
    <dgm:pt modelId="{225C4E60-DE35-4985-A474-380D26C39DC6}" type="parTrans" cxnId="{932527A6-160A-4B93-9508-026C90B27712}">
      <dgm:prSet/>
      <dgm:spPr/>
      <dgm:t>
        <a:bodyPr/>
        <a:lstStyle/>
        <a:p>
          <a:endParaRPr lang="ru-RU"/>
        </a:p>
      </dgm:t>
    </dgm:pt>
    <dgm:pt modelId="{1DAE9C22-E93C-4126-A00C-A3A23CAB6E3B}" type="sibTrans" cxnId="{932527A6-160A-4B93-9508-026C90B27712}">
      <dgm:prSet/>
      <dgm:spPr/>
      <dgm:t>
        <a:bodyPr/>
        <a:lstStyle/>
        <a:p>
          <a:endParaRPr lang="ru-RU"/>
        </a:p>
      </dgm:t>
    </dgm:pt>
    <dgm:pt modelId="{997E8F41-0C6D-4F6A-B131-8B511718689A}">
      <dgm:prSet/>
      <dgm:spPr/>
      <dgm:t>
        <a:bodyPr/>
        <a:lstStyle/>
        <a:p>
          <a:r>
            <a:rPr lang="ru-RU" b="0" i="0" dirty="0" smtClean="0"/>
            <a:t> </a:t>
          </a:r>
          <a:r>
            <a:rPr lang="ru-RU" b="1" i="0" dirty="0" smtClean="0"/>
            <a:t>Благодаря широкому применению и популярности сгущенного молока его производство можно отнести к производству достаточно высокой рентабельностью и ликвидностью данного продукта.</a:t>
          </a:r>
          <a:endParaRPr lang="ru-RU" b="1" dirty="0"/>
        </a:p>
      </dgm:t>
    </dgm:pt>
    <dgm:pt modelId="{6F2DC7BF-D97B-437A-879F-D9E997831C65}" type="parTrans" cxnId="{420C258D-380B-421E-96E4-F0EDBC000730}">
      <dgm:prSet/>
      <dgm:spPr/>
      <dgm:t>
        <a:bodyPr/>
        <a:lstStyle/>
        <a:p>
          <a:endParaRPr lang="ru-RU"/>
        </a:p>
      </dgm:t>
    </dgm:pt>
    <dgm:pt modelId="{1F9D4F23-A128-432F-8A7A-A193AD5447C4}" type="sibTrans" cxnId="{420C258D-380B-421E-96E4-F0EDBC000730}">
      <dgm:prSet/>
      <dgm:spPr/>
      <dgm:t>
        <a:bodyPr/>
        <a:lstStyle/>
        <a:p>
          <a:endParaRPr lang="ru-RU"/>
        </a:p>
      </dgm:t>
    </dgm:pt>
    <dgm:pt modelId="{07B26834-1516-4BBF-93CC-E81FD3648390}" type="pres">
      <dgm:prSet presAssocID="{B6AC5EAB-19EA-4E8A-9569-E4B58AD60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302DA-4D10-40A8-8D6C-236973E93704}" type="pres">
      <dgm:prSet presAssocID="{1AA596E4-464C-49FA-A7D6-66A4A45A62A2}" presName="boxAndChildren" presStyleCnt="0"/>
      <dgm:spPr/>
    </dgm:pt>
    <dgm:pt modelId="{8F48BEC1-7CCC-47AC-8579-583E6D325E14}" type="pres">
      <dgm:prSet presAssocID="{1AA596E4-464C-49FA-A7D6-66A4A45A62A2}" presName="parentTextBox" presStyleLbl="node1" presStyleIdx="0" presStyleCnt="3"/>
      <dgm:spPr/>
      <dgm:t>
        <a:bodyPr/>
        <a:lstStyle/>
        <a:p>
          <a:endParaRPr lang="ru-RU"/>
        </a:p>
      </dgm:t>
    </dgm:pt>
    <dgm:pt modelId="{E9896CC2-DC10-4895-BC49-F1974A835737}" type="pres">
      <dgm:prSet presAssocID="{1AA596E4-464C-49FA-A7D6-66A4A45A62A2}" presName="entireBox" presStyleLbl="node1" presStyleIdx="0" presStyleCnt="3" custScaleY="28108"/>
      <dgm:spPr/>
      <dgm:t>
        <a:bodyPr/>
        <a:lstStyle/>
        <a:p>
          <a:endParaRPr lang="ru-RU"/>
        </a:p>
      </dgm:t>
    </dgm:pt>
    <dgm:pt modelId="{1D1A7E79-5E13-4B96-B3C5-A559FB2ACEE3}" type="pres">
      <dgm:prSet presAssocID="{1AA596E4-464C-49FA-A7D6-66A4A45A62A2}" presName="descendantBox" presStyleCnt="0"/>
      <dgm:spPr/>
    </dgm:pt>
    <dgm:pt modelId="{F1296163-A251-4CDD-9ABF-88014B236F21}" type="pres">
      <dgm:prSet presAssocID="{860E285A-7DF7-4A74-B741-7508202796B2}" presName="childTextBox" presStyleLbl="fgAccFollowNode1" presStyleIdx="0" presStyleCnt="9" custFlipVert="1" custFlipHor="0" custScaleX="1054" custScaleY="21048" custLinFactNeighborX="-695" custLinFactNeighborY="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14441-21BC-4E1E-9897-015174A6D473}" type="pres">
      <dgm:prSet presAssocID="{09444846-2E32-485A-A67A-85F00DB6F381}" presName="childTextBox" presStyleLbl="fgAccFollowNode1" presStyleIdx="1" presStyleCnt="9" custFlipVert="1" custFlipHor="1" custScaleX="2193" custScaleY="5767" custLinFactNeighborX="-1736" custLinFactNeighborY="3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C9CB5-3839-485B-BCAE-E19D5992D0FE}" type="pres">
      <dgm:prSet presAssocID="{997E8F41-0C6D-4F6A-B131-8B511718689A}" presName="childTextBox" presStyleLbl="fgAccFollowNode1" presStyleIdx="2" presStyleCnt="9" custScaleX="434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452CF-FAEC-4923-B0A5-04E57B94842A}" type="pres">
      <dgm:prSet presAssocID="{8DABB198-53E4-465A-9F5B-D93BB0B34C03}" presName="sp" presStyleCnt="0"/>
      <dgm:spPr/>
    </dgm:pt>
    <dgm:pt modelId="{09490F62-92F5-4656-8477-7674A22404D9}" type="pres">
      <dgm:prSet presAssocID="{F294FE11-3CBD-4C38-9FA3-E35C45281413}" presName="arrowAndChildren" presStyleCnt="0"/>
      <dgm:spPr/>
    </dgm:pt>
    <dgm:pt modelId="{CEAF9782-176C-4B3E-8388-CE247254DF33}" type="pres">
      <dgm:prSet presAssocID="{F294FE11-3CBD-4C38-9FA3-E35C4528141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9B393C9-A299-486C-8824-053FE55F925D}" type="pres">
      <dgm:prSet presAssocID="{F294FE11-3CBD-4C38-9FA3-E35C45281413}" presName="arrow" presStyleLbl="node1" presStyleIdx="1" presStyleCnt="3" custScaleY="73415" custLinFactNeighborX="-348" custLinFactNeighborY="4928"/>
      <dgm:spPr/>
      <dgm:t>
        <a:bodyPr/>
        <a:lstStyle/>
        <a:p>
          <a:endParaRPr lang="ru-RU"/>
        </a:p>
      </dgm:t>
    </dgm:pt>
    <dgm:pt modelId="{E8AA72BD-182E-4C08-A586-48B79A14F60C}" type="pres">
      <dgm:prSet presAssocID="{F294FE11-3CBD-4C38-9FA3-E35C45281413}" presName="descendantArrow" presStyleCnt="0"/>
      <dgm:spPr/>
    </dgm:pt>
    <dgm:pt modelId="{8677C1A5-5034-451E-8199-77131E23EE35}" type="pres">
      <dgm:prSet presAssocID="{0F1EFAB5-663D-4D0D-A58A-2CCFE5343346}" presName="childTextArrow" presStyleLbl="fgAccFollowNode1" presStyleIdx="3" presStyleCnt="9" custScaleX="4953" custScaleY="4668" custLinFactNeighborX="-50" custLinFactNeighborY="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E60BF-8A2A-4CF6-8FDA-6662BE2756AB}" type="pres">
      <dgm:prSet presAssocID="{CF9D68BE-C8D0-467E-A4B2-764138A82885}" presName="childTextArrow" presStyleLbl="fgAccFollowNode1" presStyleIdx="4" presStyleCnt="9" custScaleX="983410" custScaleY="7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62554-D31E-4F1D-B6C7-DB94D22E169D}" type="pres">
      <dgm:prSet presAssocID="{6CC3FF7C-522B-4BD0-A18E-A2D15DF64E66}" presName="childTextArrow" presStyleLbl="fgAccFollowNode1" presStyleIdx="5" presStyleCnt="9" custFlipVert="1" custScaleX="1589" custScaleY="60473" custLinFactNeighborY="-3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F0EE-2E25-40E1-813C-ED341BC862DF}" type="pres">
      <dgm:prSet presAssocID="{7BDEE835-CE64-4038-834C-D1E34554AA3A}" presName="sp" presStyleCnt="0"/>
      <dgm:spPr/>
    </dgm:pt>
    <dgm:pt modelId="{9CC04C46-A970-4DF4-8BD0-4EEC8D670D31}" type="pres">
      <dgm:prSet presAssocID="{4F70E0B9-1304-4656-998C-02FA2899F1F7}" presName="arrowAndChildren" presStyleCnt="0"/>
      <dgm:spPr/>
    </dgm:pt>
    <dgm:pt modelId="{C6AA1C8E-9042-4466-BA29-061B5B79B571}" type="pres">
      <dgm:prSet presAssocID="{4F70E0B9-1304-4656-998C-02FA2899F1F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027C85E-28DD-4DDA-B2C1-A41FFEE1FE9C}" type="pres">
      <dgm:prSet presAssocID="{4F70E0B9-1304-4656-998C-02FA2899F1F7}" presName="arrow" presStyleLbl="node1" presStyleIdx="2" presStyleCnt="3" custLinFactNeighborX="520" custLinFactNeighborY="7482"/>
      <dgm:spPr/>
      <dgm:t>
        <a:bodyPr/>
        <a:lstStyle/>
        <a:p>
          <a:endParaRPr lang="ru-RU"/>
        </a:p>
      </dgm:t>
    </dgm:pt>
    <dgm:pt modelId="{A2D7B158-D835-4C58-A6AB-059DEC396376}" type="pres">
      <dgm:prSet presAssocID="{4F70E0B9-1304-4656-998C-02FA2899F1F7}" presName="descendantArrow" presStyleCnt="0"/>
      <dgm:spPr/>
    </dgm:pt>
    <dgm:pt modelId="{93CF86BD-4D5C-45E2-B65C-528C2D5243CC}" type="pres">
      <dgm:prSet presAssocID="{92B8E8C6-C4F5-43AA-803B-1B3B6BE34F40}" presName="childTextArrow" presStyleLbl="fgAccFollowNode1" presStyleIdx="6" presStyleCnt="9" custFlipVert="1" custFlipHor="1" custScaleX="2399" custScaleY="8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9F8C8-1321-496D-B6F8-A6E6A572771A}" type="pres">
      <dgm:prSet presAssocID="{CA14C692-7B21-4D7B-B174-75DFEDCB5F72}" presName="childTextArrow" presStyleLbl="fgAccFollowNode1" presStyleIdx="7" presStyleCnt="9" custFlipVert="0" custFlipHor="0" custScaleX="573" custScaleY="17872" custLinFactNeighborX="-89" custLinFactNeighborY="3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AD3BB-F274-417E-8990-1D5CA7955DDF}" type="pres">
      <dgm:prSet presAssocID="{6C167BB1-5B81-4E98-845F-971B8245EAAE}" presName="childTextArrow" presStyleLbl="fgAccFollowNode1" presStyleIdx="8" presStyleCnt="9" custScaleX="297242" custScaleY="160147" custLinFactNeighborX="-400" custLinFactNeighborY="1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15906-0A03-447A-8FCC-995DD30EAD8C}" type="presOf" srcId="{4F70E0B9-1304-4656-998C-02FA2899F1F7}" destId="{C6AA1C8E-9042-4466-BA29-061B5B79B571}" srcOrd="0" destOrd="0" presId="urn:microsoft.com/office/officeart/2005/8/layout/process4"/>
    <dgm:cxn modelId="{5E9B5E23-8692-4215-963D-CAA634D5CC04}" type="presOf" srcId="{F294FE11-3CBD-4C38-9FA3-E35C45281413}" destId="{59B393C9-A299-486C-8824-053FE55F925D}" srcOrd="1" destOrd="0" presId="urn:microsoft.com/office/officeart/2005/8/layout/process4"/>
    <dgm:cxn modelId="{932527A6-160A-4B93-9508-026C90B27712}" srcId="{F294FE11-3CBD-4C38-9FA3-E35C45281413}" destId="{CF9D68BE-C8D0-467E-A4B2-764138A82885}" srcOrd="1" destOrd="0" parTransId="{225C4E60-DE35-4985-A474-380D26C39DC6}" sibTransId="{1DAE9C22-E93C-4126-A00C-A3A23CAB6E3B}"/>
    <dgm:cxn modelId="{F8681DB5-81F2-4F2E-A1A8-D5ADB911C225}" srcId="{F294FE11-3CBD-4C38-9FA3-E35C45281413}" destId="{6CC3FF7C-522B-4BD0-A18E-A2D15DF64E66}" srcOrd="2" destOrd="0" parTransId="{BE83EE53-983D-4C0B-BF51-4A42C250EF56}" sibTransId="{62E194A2-C002-4F15-BB23-0D4831D7CF2A}"/>
    <dgm:cxn modelId="{057A9896-D4BD-4621-B998-EDE26AF45BE7}" srcId="{4F70E0B9-1304-4656-998C-02FA2899F1F7}" destId="{CA14C692-7B21-4D7B-B174-75DFEDCB5F72}" srcOrd="1" destOrd="0" parTransId="{FDE2FA4E-8218-44A6-91EE-B9B7B788FB3B}" sibTransId="{63890B0E-1B40-4A3B-9A17-29E4CBDC0C2E}"/>
    <dgm:cxn modelId="{EED4B03C-9FE7-41BD-8D14-E80B2248371F}" type="presOf" srcId="{CF9D68BE-C8D0-467E-A4B2-764138A82885}" destId="{4ACE60BF-8A2A-4CF6-8FDA-6662BE2756AB}" srcOrd="0" destOrd="0" presId="urn:microsoft.com/office/officeart/2005/8/layout/process4"/>
    <dgm:cxn modelId="{3B43E426-19CB-4FDF-AE3B-72C7C5D1BDB2}" srcId="{B6AC5EAB-19EA-4E8A-9569-E4B58AD60769}" destId="{4F70E0B9-1304-4656-998C-02FA2899F1F7}" srcOrd="0" destOrd="0" parTransId="{4F69083D-FBD3-4CD9-84CF-E41FBA950CC7}" sibTransId="{7BDEE835-CE64-4038-834C-D1E34554AA3A}"/>
    <dgm:cxn modelId="{113B259C-CAFF-4E3D-9AD0-07995B5C3786}" type="presOf" srcId="{997E8F41-0C6D-4F6A-B131-8B511718689A}" destId="{229C9CB5-3839-485B-BCAE-E19D5992D0FE}" srcOrd="0" destOrd="0" presId="urn:microsoft.com/office/officeart/2005/8/layout/process4"/>
    <dgm:cxn modelId="{04270F19-B1C0-457F-9E45-FA9CBCEA50A3}" type="presOf" srcId="{860E285A-7DF7-4A74-B741-7508202796B2}" destId="{F1296163-A251-4CDD-9ABF-88014B236F21}" srcOrd="0" destOrd="0" presId="urn:microsoft.com/office/officeart/2005/8/layout/process4"/>
    <dgm:cxn modelId="{8E3B686E-BFB6-4F3D-BE3C-AC4175A2188B}" type="presOf" srcId="{0F1EFAB5-663D-4D0D-A58A-2CCFE5343346}" destId="{8677C1A5-5034-451E-8199-77131E23EE35}" srcOrd="0" destOrd="0" presId="urn:microsoft.com/office/officeart/2005/8/layout/process4"/>
    <dgm:cxn modelId="{C311F58C-2FB3-4875-9964-7400FCF4BE4B}" srcId="{F294FE11-3CBD-4C38-9FA3-E35C45281413}" destId="{0F1EFAB5-663D-4D0D-A58A-2CCFE5343346}" srcOrd="0" destOrd="0" parTransId="{01FFFCE5-9FC4-4E9E-B8E9-DF7DF600CED3}" sibTransId="{4563A438-7259-41DA-8F06-142F6DA70374}"/>
    <dgm:cxn modelId="{39C260A4-661A-4AB8-B0FA-8F2051956682}" srcId="{4F70E0B9-1304-4656-998C-02FA2899F1F7}" destId="{92B8E8C6-C4F5-43AA-803B-1B3B6BE34F40}" srcOrd="0" destOrd="0" parTransId="{1A146129-53BC-48C1-88BF-9C7CBCCD8FDE}" sibTransId="{A94575AC-54A0-4C8E-9ABE-640BB684C867}"/>
    <dgm:cxn modelId="{48D2B0FD-EEFF-42F8-8B63-89D4B8D52373}" type="presOf" srcId="{4F70E0B9-1304-4656-998C-02FA2899F1F7}" destId="{D027C85E-28DD-4DDA-B2C1-A41FFEE1FE9C}" srcOrd="1" destOrd="0" presId="urn:microsoft.com/office/officeart/2005/8/layout/process4"/>
    <dgm:cxn modelId="{D840205C-4EB1-4DA7-B582-0A634478A67F}" srcId="{4F70E0B9-1304-4656-998C-02FA2899F1F7}" destId="{6C167BB1-5B81-4E98-845F-971B8245EAAE}" srcOrd="2" destOrd="0" parTransId="{655C1A1E-CCF0-4E65-A6CA-D538BBBDAC03}" sibTransId="{1C38010D-858A-421E-9AF2-658FBFE50297}"/>
    <dgm:cxn modelId="{29763E41-FD5F-466A-92C6-3E5244E47A4F}" type="presOf" srcId="{6CC3FF7C-522B-4BD0-A18E-A2D15DF64E66}" destId="{1BA62554-D31E-4F1D-B6C7-DB94D22E169D}" srcOrd="0" destOrd="0" presId="urn:microsoft.com/office/officeart/2005/8/layout/process4"/>
    <dgm:cxn modelId="{420C258D-380B-421E-96E4-F0EDBC000730}" srcId="{1AA596E4-464C-49FA-A7D6-66A4A45A62A2}" destId="{997E8F41-0C6D-4F6A-B131-8B511718689A}" srcOrd="2" destOrd="0" parTransId="{6F2DC7BF-D97B-437A-879F-D9E997831C65}" sibTransId="{1F9D4F23-A128-432F-8A7A-A193AD5447C4}"/>
    <dgm:cxn modelId="{FA9BD242-4963-4789-9528-AD9F7E3E2390}" type="presOf" srcId="{6C167BB1-5B81-4E98-845F-971B8245EAAE}" destId="{95AAD3BB-F274-417E-8990-1D5CA7955DDF}" srcOrd="0" destOrd="0" presId="urn:microsoft.com/office/officeart/2005/8/layout/process4"/>
    <dgm:cxn modelId="{185454C1-2169-4670-820F-324A16BC5052}" type="presOf" srcId="{1AA596E4-464C-49FA-A7D6-66A4A45A62A2}" destId="{8F48BEC1-7CCC-47AC-8579-583E6D325E14}" srcOrd="0" destOrd="0" presId="urn:microsoft.com/office/officeart/2005/8/layout/process4"/>
    <dgm:cxn modelId="{C2CB2984-ED72-41FD-84DA-7F29BB263CEE}" srcId="{1AA596E4-464C-49FA-A7D6-66A4A45A62A2}" destId="{09444846-2E32-485A-A67A-85F00DB6F381}" srcOrd="1" destOrd="0" parTransId="{99A26C5A-7E5F-4928-8336-7874C726DA99}" sibTransId="{1B0109A8-59BC-454C-A535-4CED59096C16}"/>
    <dgm:cxn modelId="{2B42FCFB-8FE3-478C-A299-2109572893A9}" type="presOf" srcId="{09444846-2E32-485A-A67A-85F00DB6F381}" destId="{81014441-21BC-4E1E-9897-015174A6D473}" srcOrd="0" destOrd="0" presId="urn:microsoft.com/office/officeart/2005/8/layout/process4"/>
    <dgm:cxn modelId="{CC021E72-4D88-41F3-BB58-7AC5DDF58702}" type="presOf" srcId="{F294FE11-3CBD-4C38-9FA3-E35C45281413}" destId="{CEAF9782-176C-4B3E-8388-CE247254DF33}" srcOrd="0" destOrd="0" presId="urn:microsoft.com/office/officeart/2005/8/layout/process4"/>
    <dgm:cxn modelId="{DFE61189-297F-4E97-942C-074C87C1704C}" type="presOf" srcId="{92B8E8C6-C4F5-43AA-803B-1B3B6BE34F40}" destId="{93CF86BD-4D5C-45E2-B65C-528C2D5243CC}" srcOrd="0" destOrd="0" presId="urn:microsoft.com/office/officeart/2005/8/layout/process4"/>
    <dgm:cxn modelId="{B131AC12-0D01-4B5C-BCB7-43F22D1A33D3}" srcId="{1AA596E4-464C-49FA-A7D6-66A4A45A62A2}" destId="{860E285A-7DF7-4A74-B741-7508202796B2}" srcOrd="0" destOrd="0" parTransId="{B7DD8165-5C10-445C-A4A2-C13C549D9F7E}" sibTransId="{948AC08D-A567-41EE-B6EC-7B146DF056A3}"/>
    <dgm:cxn modelId="{EBC1D8DE-D97D-424C-A2E6-9A13B0D96CFC}" type="presOf" srcId="{1AA596E4-464C-49FA-A7D6-66A4A45A62A2}" destId="{E9896CC2-DC10-4895-BC49-F1974A835737}" srcOrd="1" destOrd="0" presId="urn:microsoft.com/office/officeart/2005/8/layout/process4"/>
    <dgm:cxn modelId="{ED8DB53D-D0BB-4BEA-9F0A-A8F9F4EB52DA}" srcId="{B6AC5EAB-19EA-4E8A-9569-E4B58AD60769}" destId="{F294FE11-3CBD-4C38-9FA3-E35C45281413}" srcOrd="1" destOrd="0" parTransId="{2C7833C6-3C8D-4E86-A58B-F6488B968BC4}" sibTransId="{8DABB198-53E4-465A-9F5B-D93BB0B34C03}"/>
    <dgm:cxn modelId="{0D8ED811-6D56-4703-BF28-46DCAFD526DE}" srcId="{B6AC5EAB-19EA-4E8A-9569-E4B58AD60769}" destId="{1AA596E4-464C-49FA-A7D6-66A4A45A62A2}" srcOrd="2" destOrd="0" parTransId="{2250F2B3-1F47-466B-8073-9F37A8F16667}" sibTransId="{4DE0B046-49EA-4E4C-AEE7-0FC58FAB1C77}"/>
    <dgm:cxn modelId="{9DE7347D-36A9-4AB0-BBE8-FB2AA6563931}" type="presOf" srcId="{CA14C692-7B21-4D7B-B174-75DFEDCB5F72}" destId="{1BA9F8C8-1321-496D-B6F8-A6E6A572771A}" srcOrd="0" destOrd="0" presId="urn:microsoft.com/office/officeart/2005/8/layout/process4"/>
    <dgm:cxn modelId="{CF7D48FF-D334-45E4-937F-12B290EACDE5}" type="presOf" srcId="{B6AC5EAB-19EA-4E8A-9569-E4B58AD60769}" destId="{07B26834-1516-4BBF-93CC-E81FD3648390}" srcOrd="0" destOrd="0" presId="urn:microsoft.com/office/officeart/2005/8/layout/process4"/>
    <dgm:cxn modelId="{18057D7E-5C93-46FA-89EB-2FA575524EEC}" type="presParOf" srcId="{07B26834-1516-4BBF-93CC-E81FD3648390}" destId="{85D302DA-4D10-40A8-8D6C-236973E93704}" srcOrd="0" destOrd="0" presId="urn:microsoft.com/office/officeart/2005/8/layout/process4"/>
    <dgm:cxn modelId="{1901A160-2AEA-4DBA-A58E-AD9421C2D8F3}" type="presParOf" srcId="{85D302DA-4D10-40A8-8D6C-236973E93704}" destId="{8F48BEC1-7CCC-47AC-8579-583E6D325E14}" srcOrd="0" destOrd="0" presId="urn:microsoft.com/office/officeart/2005/8/layout/process4"/>
    <dgm:cxn modelId="{6A5C43A8-579F-4049-B18F-C9B095C671A0}" type="presParOf" srcId="{85D302DA-4D10-40A8-8D6C-236973E93704}" destId="{E9896CC2-DC10-4895-BC49-F1974A835737}" srcOrd="1" destOrd="0" presId="urn:microsoft.com/office/officeart/2005/8/layout/process4"/>
    <dgm:cxn modelId="{5F12B8C0-295E-4E8C-BDFB-1383216360CF}" type="presParOf" srcId="{85D302DA-4D10-40A8-8D6C-236973E93704}" destId="{1D1A7E79-5E13-4B96-B3C5-A559FB2ACEE3}" srcOrd="2" destOrd="0" presId="urn:microsoft.com/office/officeart/2005/8/layout/process4"/>
    <dgm:cxn modelId="{3F61EA59-9B98-4C8A-B771-588D32BAF150}" type="presParOf" srcId="{1D1A7E79-5E13-4B96-B3C5-A559FB2ACEE3}" destId="{F1296163-A251-4CDD-9ABF-88014B236F21}" srcOrd="0" destOrd="0" presId="urn:microsoft.com/office/officeart/2005/8/layout/process4"/>
    <dgm:cxn modelId="{94F03C54-55DB-4E36-8E62-E1E3FFC76B0B}" type="presParOf" srcId="{1D1A7E79-5E13-4B96-B3C5-A559FB2ACEE3}" destId="{81014441-21BC-4E1E-9897-015174A6D473}" srcOrd="1" destOrd="0" presId="urn:microsoft.com/office/officeart/2005/8/layout/process4"/>
    <dgm:cxn modelId="{5B230EC4-97B1-45CD-87B7-0D913F671320}" type="presParOf" srcId="{1D1A7E79-5E13-4B96-B3C5-A559FB2ACEE3}" destId="{229C9CB5-3839-485B-BCAE-E19D5992D0FE}" srcOrd="2" destOrd="0" presId="urn:microsoft.com/office/officeart/2005/8/layout/process4"/>
    <dgm:cxn modelId="{4B47B19E-1BFE-41B9-B813-282891B5B86A}" type="presParOf" srcId="{07B26834-1516-4BBF-93CC-E81FD3648390}" destId="{BBB452CF-FAEC-4923-B0A5-04E57B94842A}" srcOrd="1" destOrd="0" presId="urn:microsoft.com/office/officeart/2005/8/layout/process4"/>
    <dgm:cxn modelId="{A5FDBB80-0939-43E0-9610-49661448B31B}" type="presParOf" srcId="{07B26834-1516-4BBF-93CC-E81FD3648390}" destId="{09490F62-92F5-4656-8477-7674A22404D9}" srcOrd="2" destOrd="0" presId="urn:microsoft.com/office/officeart/2005/8/layout/process4"/>
    <dgm:cxn modelId="{31677249-A1C9-4E9B-A5A0-1F918FB186DB}" type="presParOf" srcId="{09490F62-92F5-4656-8477-7674A22404D9}" destId="{CEAF9782-176C-4B3E-8388-CE247254DF33}" srcOrd="0" destOrd="0" presId="urn:microsoft.com/office/officeart/2005/8/layout/process4"/>
    <dgm:cxn modelId="{4EE8A0FD-D391-4DB0-823D-57155940A9AF}" type="presParOf" srcId="{09490F62-92F5-4656-8477-7674A22404D9}" destId="{59B393C9-A299-486C-8824-053FE55F925D}" srcOrd="1" destOrd="0" presId="urn:microsoft.com/office/officeart/2005/8/layout/process4"/>
    <dgm:cxn modelId="{575223EB-64C2-453F-8A96-D695905E058C}" type="presParOf" srcId="{09490F62-92F5-4656-8477-7674A22404D9}" destId="{E8AA72BD-182E-4C08-A586-48B79A14F60C}" srcOrd="2" destOrd="0" presId="urn:microsoft.com/office/officeart/2005/8/layout/process4"/>
    <dgm:cxn modelId="{01CC647F-D039-403C-A5B6-B8FA0A0A26A8}" type="presParOf" srcId="{E8AA72BD-182E-4C08-A586-48B79A14F60C}" destId="{8677C1A5-5034-451E-8199-77131E23EE35}" srcOrd="0" destOrd="0" presId="urn:microsoft.com/office/officeart/2005/8/layout/process4"/>
    <dgm:cxn modelId="{E35D1A1B-C137-4608-94E9-20169ED92C2B}" type="presParOf" srcId="{E8AA72BD-182E-4C08-A586-48B79A14F60C}" destId="{4ACE60BF-8A2A-4CF6-8FDA-6662BE2756AB}" srcOrd="1" destOrd="0" presId="urn:microsoft.com/office/officeart/2005/8/layout/process4"/>
    <dgm:cxn modelId="{49240078-9448-40D6-B299-FD1407AECAB8}" type="presParOf" srcId="{E8AA72BD-182E-4C08-A586-48B79A14F60C}" destId="{1BA62554-D31E-4F1D-B6C7-DB94D22E169D}" srcOrd="2" destOrd="0" presId="urn:microsoft.com/office/officeart/2005/8/layout/process4"/>
    <dgm:cxn modelId="{4EE1E7A8-CF46-44E4-9C8C-0D01FFC2D62D}" type="presParOf" srcId="{07B26834-1516-4BBF-93CC-E81FD3648390}" destId="{3817F0EE-2E25-40E1-813C-ED341BC862DF}" srcOrd="3" destOrd="0" presId="urn:microsoft.com/office/officeart/2005/8/layout/process4"/>
    <dgm:cxn modelId="{77E571C3-CAB6-4366-8E67-08F81D1CEBC1}" type="presParOf" srcId="{07B26834-1516-4BBF-93CC-E81FD3648390}" destId="{9CC04C46-A970-4DF4-8BD0-4EEC8D670D31}" srcOrd="4" destOrd="0" presId="urn:microsoft.com/office/officeart/2005/8/layout/process4"/>
    <dgm:cxn modelId="{5CD95D53-4C1B-4245-BB23-568DB4290160}" type="presParOf" srcId="{9CC04C46-A970-4DF4-8BD0-4EEC8D670D31}" destId="{C6AA1C8E-9042-4466-BA29-061B5B79B571}" srcOrd="0" destOrd="0" presId="urn:microsoft.com/office/officeart/2005/8/layout/process4"/>
    <dgm:cxn modelId="{F0EF336E-6E3E-4F5D-88D2-6B97FFA4BFD1}" type="presParOf" srcId="{9CC04C46-A970-4DF4-8BD0-4EEC8D670D31}" destId="{D027C85E-28DD-4DDA-B2C1-A41FFEE1FE9C}" srcOrd="1" destOrd="0" presId="urn:microsoft.com/office/officeart/2005/8/layout/process4"/>
    <dgm:cxn modelId="{21928258-4C40-46D8-8336-C91CEED3FE3F}" type="presParOf" srcId="{9CC04C46-A970-4DF4-8BD0-4EEC8D670D31}" destId="{A2D7B158-D835-4C58-A6AB-059DEC396376}" srcOrd="2" destOrd="0" presId="urn:microsoft.com/office/officeart/2005/8/layout/process4"/>
    <dgm:cxn modelId="{E235F47C-C164-49E0-BE74-46A65668F250}" type="presParOf" srcId="{A2D7B158-D835-4C58-A6AB-059DEC396376}" destId="{93CF86BD-4D5C-45E2-B65C-528C2D5243CC}" srcOrd="0" destOrd="0" presId="urn:microsoft.com/office/officeart/2005/8/layout/process4"/>
    <dgm:cxn modelId="{10BC1A75-73B2-49D7-B780-CAF46323A98B}" type="presParOf" srcId="{A2D7B158-D835-4C58-A6AB-059DEC396376}" destId="{1BA9F8C8-1321-496D-B6F8-A6E6A572771A}" srcOrd="1" destOrd="0" presId="urn:microsoft.com/office/officeart/2005/8/layout/process4"/>
    <dgm:cxn modelId="{B1D58610-9AEA-4833-96B7-261BF371273B}" type="presParOf" srcId="{A2D7B158-D835-4C58-A6AB-059DEC396376}" destId="{95AAD3BB-F274-417E-8990-1D5CA7955DD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FB292-A6BA-4AD4-B61D-CF978ABD313F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CBB0AB-C812-4F40-AA84-63026DA257C7}">
      <dgm:prSet custT="1"/>
      <dgm:spPr/>
      <dgm:t>
        <a:bodyPr/>
        <a:lstStyle/>
        <a:p>
          <a:r>
            <a:rPr lang="ru-RU" sz="2000" dirty="0" smtClean="0"/>
            <a:t> изучение литературы  о   состоянии российского рынка молочных консервов, в т.ч. сгущённого молока;</a:t>
          </a:r>
          <a:endParaRPr lang="ru-RU" sz="2000" dirty="0"/>
        </a:p>
      </dgm:t>
    </dgm:pt>
    <dgm:pt modelId="{D365B16D-F3E0-46E1-BF25-EF84043AD4AF}" type="parTrans" cxnId="{DE76CCF9-61A0-455B-AB43-834868AA1031}">
      <dgm:prSet/>
      <dgm:spPr/>
      <dgm:t>
        <a:bodyPr/>
        <a:lstStyle/>
        <a:p>
          <a:endParaRPr lang="ru-RU"/>
        </a:p>
      </dgm:t>
    </dgm:pt>
    <dgm:pt modelId="{F8CDA7B8-740F-455F-896D-0F7858537B80}" type="sibTrans" cxnId="{DE76CCF9-61A0-455B-AB43-834868AA1031}">
      <dgm:prSet/>
      <dgm:spPr/>
      <dgm:t>
        <a:bodyPr/>
        <a:lstStyle/>
        <a:p>
          <a:endParaRPr lang="ru-RU"/>
        </a:p>
      </dgm:t>
    </dgm:pt>
    <dgm:pt modelId="{FF4E98B0-01A4-492E-A009-15C2B2B7F475}">
      <dgm:prSet custT="1"/>
      <dgm:spPr/>
      <dgm:t>
        <a:bodyPr/>
        <a:lstStyle/>
        <a:p>
          <a:r>
            <a:rPr lang="ru-RU" sz="2000" dirty="0" smtClean="0"/>
            <a:t> знакомство с технологией производства сгущённого молока  в домашних условиях;</a:t>
          </a:r>
          <a:endParaRPr lang="ru-RU" sz="900" dirty="0"/>
        </a:p>
      </dgm:t>
    </dgm:pt>
    <dgm:pt modelId="{951BADC6-16FA-4BE1-AE68-93D5750FB0B7}" type="parTrans" cxnId="{32736E04-1FA7-45F0-A95A-6CB4A0982BE3}">
      <dgm:prSet/>
      <dgm:spPr/>
      <dgm:t>
        <a:bodyPr/>
        <a:lstStyle/>
        <a:p>
          <a:endParaRPr lang="ru-RU"/>
        </a:p>
      </dgm:t>
    </dgm:pt>
    <dgm:pt modelId="{6192094E-DC60-4C10-8A3B-45EF5E4BE80B}" type="sibTrans" cxnId="{32736E04-1FA7-45F0-A95A-6CB4A0982BE3}">
      <dgm:prSet/>
      <dgm:spPr/>
      <dgm:t>
        <a:bodyPr/>
        <a:lstStyle/>
        <a:p>
          <a:endParaRPr lang="ru-RU"/>
        </a:p>
      </dgm:t>
    </dgm:pt>
    <dgm:pt modelId="{4068C732-A947-4D34-A1C5-32BB59C43F0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расчет затрат на приготовление сгущенного молока в домашних условиях.</a:t>
          </a:r>
        </a:p>
        <a:p>
          <a:endParaRPr lang="ru-RU" sz="2000" dirty="0"/>
        </a:p>
      </dgm:t>
    </dgm:pt>
    <dgm:pt modelId="{3D32DD3B-6D6E-4B52-9021-D2C9D0407E27}" type="parTrans" cxnId="{BEA1DCD5-B696-4F71-A626-0067A7E86F08}">
      <dgm:prSet/>
      <dgm:spPr/>
      <dgm:t>
        <a:bodyPr/>
        <a:lstStyle/>
        <a:p>
          <a:endParaRPr lang="ru-RU"/>
        </a:p>
      </dgm:t>
    </dgm:pt>
    <dgm:pt modelId="{14D200E3-1750-4164-926B-A3C5BAC9BE0F}" type="sibTrans" cxnId="{BEA1DCD5-B696-4F71-A626-0067A7E86F08}">
      <dgm:prSet/>
      <dgm:spPr/>
      <dgm:t>
        <a:bodyPr/>
        <a:lstStyle/>
        <a:p>
          <a:endParaRPr lang="ru-RU"/>
        </a:p>
      </dgm:t>
    </dgm:pt>
    <dgm:pt modelId="{57FD20E7-C534-4A3F-8792-EF1CE65E06C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конструирование аппарата для производства сгущённого молока  в домашних условиях;</a:t>
          </a:r>
        </a:p>
      </dgm:t>
    </dgm:pt>
    <dgm:pt modelId="{402EDD56-42D5-44E6-A8AF-01891263B1F0}" type="sibTrans" cxnId="{C562261A-C5D1-46ED-A596-31CED70778DC}">
      <dgm:prSet/>
      <dgm:spPr/>
      <dgm:t>
        <a:bodyPr/>
        <a:lstStyle/>
        <a:p>
          <a:endParaRPr lang="ru-RU"/>
        </a:p>
      </dgm:t>
    </dgm:pt>
    <dgm:pt modelId="{3D209E1D-539C-4218-98E1-F911ACFDFA4E}" type="parTrans" cxnId="{C562261A-C5D1-46ED-A596-31CED70778DC}">
      <dgm:prSet/>
      <dgm:spPr/>
      <dgm:t>
        <a:bodyPr/>
        <a:lstStyle/>
        <a:p>
          <a:endParaRPr lang="ru-RU"/>
        </a:p>
      </dgm:t>
    </dgm:pt>
    <dgm:pt modelId="{F82B9C33-43D4-4D55-A68C-A09B447B4ECE}" type="pres">
      <dgm:prSet presAssocID="{EF3FB292-A6BA-4AD4-B61D-CF978ABD31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1BEC1-8377-4BB4-83DB-884FD4471930}" type="pres">
      <dgm:prSet presAssocID="{A2CBB0AB-C812-4F40-AA84-63026DA257C7}" presName="circle1" presStyleLbl="node1" presStyleIdx="0" presStyleCnt="4"/>
      <dgm:spPr/>
      <dgm:t>
        <a:bodyPr/>
        <a:lstStyle/>
        <a:p>
          <a:endParaRPr lang="ru-RU"/>
        </a:p>
      </dgm:t>
    </dgm:pt>
    <dgm:pt modelId="{B40F3DB3-382C-4753-83B7-10541512C918}" type="pres">
      <dgm:prSet presAssocID="{A2CBB0AB-C812-4F40-AA84-63026DA257C7}" presName="space" presStyleCnt="0"/>
      <dgm:spPr/>
      <dgm:t>
        <a:bodyPr/>
        <a:lstStyle/>
        <a:p>
          <a:endParaRPr lang="ru-RU"/>
        </a:p>
      </dgm:t>
    </dgm:pt>
    <dgm:pt modelId="{C0B7A2B2-26C6-4767-8107-A3B911565138}" type="pres">
      <dgm:prSet presAssocID="{A2CBB0AB-C812-4F40-AA84-63026DA257C7}" presName="rect1" presStyleLbl="alignAcc1" presStyleIdx="0" presStyleCnt="4"/>
      <dgm:spPr/>
      <dgm:t>
        <a:bodyPr/>
        <a:lstStyle/>
        <a:p>
          <a:endParaRPr lang="ru-RU"/>
        </a:p>
      </dgm:t>
    </dgm:pt>
    <dgm:pt modelId="{CDB77239-9197-4F52-B940-96451800C585}" type="pres">
      <dgm:prSet presAssocID="{FF4E98B0-01A4-492E-A009-15C2B2B7F475}" presName="vertSpace2" presStyleLbl="node1" presStyleIdx="0" presStyleCnt="4"/>
      <dgm:spPr/>
      <dgm:t>
        <a:bodyPr/>
        <a:lstStyle/>
        <a:p>
          <a:endParaRPr lang="ru-RU"/>
        </a:p>
      </dgm:t>
    </dgm:pt>
    <dgm:pt modelId="{C19A91AB-AAD6-4F4F-866C-B10886028E67}" type="pres">
      <dgm:prSet presAssocID="{FF4E98B0-01A4-492E-A009-15C2B2B7F475}" presName="circle2" presStyleLbl="node1" presStyleIdx="1" presStyleCnt="4"/>
      <dgm:spPr/>
      <dgm:t>
        <a:bodyPr/>
        <a:lstStyle/>
        <a:p>
          <a:endParaRPr lang="ru-RU"/>
        </a:p>
      </dgm:t>
    </dgm:pt>
    <dgm:pt modelId="{233C4390-11DB-4B13-9D79-9C5B14FEB0E0}" type="pres">
      <dgm:prSet presAssocID="{FF4E98B0-01A4-492E-A009-15C2B2B7F475}" presName="rect2" presStyleLbl="alignAcc1" presStyleIdx="1" presStyleCnt="4"/>
      <dgm:spPr/>
      <dgm:t>
        <a:bodyPr/>
        <a:lstStyle/>
        <a:p>
          <a:endParaRPr lang="ru-RU"/>
        </a:p>
      </dgm:t>
    </dgm:pt>
    <dgm:pt modelId="{0BBDE7A4-4BB2-4AF0-9789-90FC0F071314}" type="pres">
      <dgm:prSet presAssocID="{57FD20E7-C534-4A3F-8792-EF1CE65E06C2}" presName="vertSpace3" presStyleLbl="node1" presStyleIdx="1" presStyleCnt="4"/>
      <dgm:spPr/>
      <dgm:t>
        <a:bodyPr/>
        <a:lstStyle/>
        <a:p>
          <a:endParaRPr lang="ru-RU"/>
        </a:p>
      </dgm:t>
    </dgm:pt>
    <dgm:pt modelId="{5A8C3635-976C-4DB4-B697-86DDE71F80C6}" type="pres">
      <dgm:prSet presAssocID="{57FD20E7-C534-4A3F-8792-EF1CE65E06C2}" presName="circle3" presStyleLbl="node1" presStyleIdx="2" presStyleCnt="4"/>
      <dgm:spPr/>
      <dgm:t>
        <a:bodyPr/>
        <a:lstStyle/>
        <a:p>
          <a:endParaRPr lang="ru-RU"/>
        </a:p>
      </dgm:t>
    </dgm:pt>
    <dgm:pt modelId="{7B57E06F-7473-47C2-A8DC-4B9E79E81B3A}" type="pres">
      <dgm:prSet presAssocID="{57FD20E7-C534-4A3F-8792-EF1CE65E06C2}" presName="rect3" presStyleLbl="alignAcc1" presStyleIdx="2" presStyleCnt="4" custLinFactNeighborX="-694" custLinFactNeighborY="2083"/>
      <dgm:spPr/>
      <dgm:t>
        <a:bodyPr/>
        <a:lstStyle/>
        <a:p>
          <a:endParaRPr lang="ru-RU"/>
        </a:p>
      </dgm:t>
    </dgm:pt>
    <dgm:pt modelId="{BB57BB6E-71AF-4013-A42D-B78125BED1D4}" type="pres">
      <dgm:prSet presAssocID="{4068C732-A947-4D34-A1C5-32BB59C43F0C}" presName="vertSpace4" presStyleLbl="node1" presStyleIdx="2" presStyleCnt="4"/>
      <dgm:spPr/>
      <dgm:t>
        <a:bodyPr/>
        <a:lstStyle/>
        <a:p>
          <a:endParaRPr lang="ru-RU"/>
        </a:p>
      </dgm:t>
    </dgm:pt>
    <dgm:pt modelId="{568D5304-870B-4C14-9D6D-907F80A15605}" type="pres">
      <dgm:prSet presAssocID="{4068C732-A947-4D34-A1C5-32BB59C43F0C}" presName="circle4" presStyleLbl="node1" presStyleIdx="3" presStyleCnt="4"/>
      <dgm:spPr/>
      <dgm:t>
        <a:bodyPr/>
        <a:lstStyle/>
        <a:p>
          <a:endParaRPr lang="ru-RU"/>
        </a:p>
      </dgm:t>
    </dgm:pt>
    <dgm:pt modelId="{BE95C56B-9F68-4A58-A799-DD16A9A08CA8}" type="pres">
      <dgm:prSet presAssocID="{4068C732-A947-4D34-A1C5-32BB59C43F0C}" presName="rect4" presStyleLbl="alignAcc1" presStyleIdx="3" presStyleCnt="4" custLinFactNeighborX="546" custLinFactNeighborY="6782"/>
      <dgm:spPr/>
      <dgm:t>
        <a:bodyPr/>
        <a:lstStyle/>
        <a:p>
          <a:endParaRPr lang="ru-RU"/>
        </a:p>
      </dgm:t>
    </dgm:pt>
    <dgm:pt modelId="{FC9B5F5B-C74C-4715-AACC-865F8E95BECB}" type="pres">
      <dgm:prSet presAssocID="{A2CBB0AB-C812-4F40-AA84-63026DA257C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75BED-3BED-4B72-84DB-961545C1E0B2}" type="pres">
      <dgm:prSet presAssocID="{FF4E98B0-01A4-492E-A009-15C2B2B7F47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F229A-609C-4D85-8853-DA2B6688045B}" type="pres">
      <dgm:prSet presAssocID="{57FD20E7-C534-4A3F-8792-EF1CE65E06C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DE055-53FA-4C27-91AD-F919689D2DDA}" type="pres">
      <dgm:prSet presAssocID="{4068C732-A947-4D34-A1C5-32BB59C43F0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6CCF9-61A0-455B-AB43-834868AA1031}" srcId="{EF3FB292-A6BA-4AD4-B61D-CF978ABD313F}" destId="{A2CBB0AB-C812-4F40-AA84-63026DA257C7}" srcOrd="0" destOrd="0" parTransId="{D365B16D-F3E0-46E1-BF25-EF84043AD4AF}" sibTransId="{F8CDA7B8-740F-455F-896D-0F7858537B80}"/>
    <dgm:cxn modelId="{98A8966D-90E9-4469-A382-7DD0F0D89E3B}" type="presOf" srcId="{A2CBB0AB-C812-4F40-AA84-63026DA257C7}" destId="{C0B7A2B2-26C6-4767-8107-A3B911565138}" srcOrd="0" destOrd="0" presId="urn:microsoft.com/office/officeart/2005/8/layout/target3"/>
    <dgm:cxn modelId="{29ECD99B-D750-4E35-B58F-DFE1975BB62C}" type="presOf" srcId="{4068C732-A947-4D34-A1C5-32BB59C43F0C}" destId="{BE95C56B-9F68-4A58-A799-DD16A9A08CA8}" srcOrd="0" destOrd="0" presId="urn:microsoft.com/office/officeart/2005/8/layout/target3"/>
    <dgm:cxn modelId="{2A9C6338-7728-4CA4-9F94-5F2492DF7100}" type="presOf" srcId="{57FD20E7-C534-4A3F-8792-EF1CE65E06C2}" destId="{817F229A-609C-4D85-8853-DA2B6688045B}" srcOrd="1" destOrd="0" presId="urn:microsoft.com/office/officeart/2005/8/layout/target3"/>
    <dgm:cxn modelId="{98BA6362-FCE1-4ACF-A48A-E6CF7C251AC5}" type="presOf" srcId="{4068C732-A947-4D34-A1C5-32BB59C43F0C}" destId="{44ADE055-53FA-4C27-91AD-F919689D2DDA}" srcOrd="1" destOrd="0" presId="urn:microsoft.com/office/officeart/2005/8/layout/target3"/>
    <dgm:cxn modelId="{E2890CB2-6F55-4546-9342-4BA5BD58C360}" type="presOf" srcId="{FF4E98B0-01A4-492E-A009-15C2B2B7F475}" destId="{15B75BED-3BED-4B72-84DB-961545C1E0B2}" srcOrd="1" destOrd="0" presId="urn:microsoft.com/office/officeart/2005/8/layout/target3"/>
    <dgm:cxn modelId="{97EB5C7F-A58A-48DB-9041-CCBBF3699F5D}" type="presOf" srcId="{FF4E98B0-01A4-492E-A009-15C2B2B7F475}" destId="{233C4390-11DB-4B13-9D79-9C5B14FEB0E0}" srcOrd="0" destOrd="0" presId="urn:microsoft.com/office/officeart/2005/8/layout/target3"/>
    <dgm:cxn modelId="{BEA1DCD5-B696-4F71-A626-0067A7E86F08}" srcId="{EF3FB292-A6BA-4AD4-B61D-CF978ABD313F}" destId="{4068C732-A947-4D34-A1C5-32BB59C43F0C}" srcOrd="3" destOrd="0" parTransId="{3D32DD3B-6D6E-4B52-9021-D2C9D0407E27}" sibTransId="{14D200E3-1750-4164-926B-A3C5BAC9BE0F}"/>
    <dgm:cxn modelId="{233793A6-9907-4A0C-9B14-B6895EFAA3FC}" type="presOf" srcId="{A2CBB0AB-C812-4F40-AA84-63026DA257C7}" destId="{FC9B5F5B-C74C-4715-AACC-865F8E95BECB}" srcOrd="1" destOrd="0" presId="urn:microsoft.com/office/officeart/2005/8/layout/target3"/>
    <dgm:cxn modelId="{C562261A-C5D1-46ED-A596-31CED70778DC}" srcId="{EF3FB292-A6BA-4AD4-B61D-CF978ABD313F}" destId="{57FD20E7-C534-4A3F-8792-EF1CE65E06C2}" srcOrd="2" destOrd="0" parTransId="{3D209E1D-539C-4218-98E1-F911ACFDFA4E}" sibTransId="{402EDD56-42D5-44E6-A8AF-01891263B1F0}"/>
    <dgm:cxn modelId="{32736E04-1FA7-45F0-A95A-6CB4A0982BE3}" srcId="{EF3FB292-A6BA-4AD4-B61D-CF978ABD313F}" destId="{FF4E98B0-01A4-492E-A009-15C2B2B7F475}" srcOrd="1" destOrd="0" parTransId="{951BADC6-16FA-4BE1-AE68-93D5750FB0B7}" sibTransId="{6192094E-DC60-4C10-8A3B-45EF5E4BE80B}"/>
    <dgm:cxn modelId="{89AB4C75-744E-4DC0-AF67-00E93DE01971}" type="presOf" srcId="{57FD20E7-C534-4A3F-8792-EF1CE65E06C2}" destId="{7B57E06F-7473-47C2-A8DC-4B9E79E81B3A}" srcOrd="0" destOrd="0" presId="urn:microsoft.com/office/officeart/2005/8/layout/target3"/>
    <dgm:cxn modelId="{675DF063-18FD-4FA1-AAAA-9055CF90A2F1}" type="presOf" srcId="{EF3FB292-A6BA-4AD4-B61D-CF978ABD313F}" destId="{F82B9C33-43D4-4D55-A68C-A09B447B4ECE}" srcOrd="0" destOrd="0" presId="urn:microsoft.com/office/officeart/2005/8/layout/target3"/>
    <dgm:cxn modelId="{F31F52E1-A332-413B-AE69-165425A3B08F}" type="presParOf" srcId="{F82B9C33-43D4-4D55-A68C-A09B447B4ECE}" destId="{B2F1BEC1-8377-4BB4-83DB-884FD4471930}" srcOrd="0" destOrd="0" presId="urn:microsoft.com/office/officeart/2005/8/layout/target3"/>
    <dgm:cxn modelId="{5AEC9017-9E55-4801-A396-5679EC196E33}" type="presParOf" srcId="{F82B9C33-43D4-4D55-A68C-A09B447B4ECE}" destId="{B40F3DB3-382C-4753-83B7-10541512C918}" srcOrd="1" destOrd="0" presId="urn:microsoft.com/office/officeart/2005/8/layout/target3"/>
    <dgm:cxn modelId="{D7736E1B-8AEE-4F55-802F-4D5E699053D6}" type="presParOf" srcId="{F82B9C33-43D4-4D55-A68C-A09B447B4ECE}" destId="{C0B7A2B2-26C6-4767-8107-A3B911565138}" srcOrd="2" destOrd="0" presId="urn:microsoft.com/office/officeart/2005/8/layout/target3"/>
    <dgm:cxn modelId="{EA7C62EA-6B4B-4B05-B49E-CC594D797A13}" type="presParOf" srcId="{F82B9C33-43D4-4D55-A68C-A09B447B4ECE}" destId="{CDB77239-9197-4F52-B940-96451800C585}" srcOrd="3" destOrd="0" presId="urn:microsoft.com/office/officeart/2005/8/layout/target3"/>
    <dgm:cxn modelId="{4C8FBE76-2C9B-4516-804A-4EAD83133F8B}" type="presParOf" srcId="{F82B9C33-43D4-4D55-A68C-A09B447B4ECE}" destId="{C19A91AB-AAD6-4F4F-866C-B10886028E67}" srcOrd="4" destOrd="0" presId="urn:microsoft.com/office/officeart/2005/8/layout/target3"/>
    <dgm:cxn modelId="{16794A36-67C3-40F1-992B-00040DFF3880}" type="presParOf" srcId="{F82B9C33-43D4-4D55-A68C-A09B447B4ECE}" destId="{233C4390-11DB-4B13-9D79-9C5B14FEB0E0}" srcOrd="5" destOrd="0" presId="urn:microsoft.com/office/officeart/2005/8/layout/target3"/>
    <dgm:cxn modelId="{335F6882-C762-404A-8888-6298853EC76A}" type="presParOf" srcId="{F82B9C33-43D4-4D55-A68C-A09B447B4ECE}" destId="{0BBDE7A4-4BB2-4AF0-9789-90FC0F071314}" srcOrd="6" destOrd="0" presId="urn:microsoft.com/office/officeart/2005/8/layout/target3"/>
    <dgm:cxn modelId="{E76A5F20-4B67-4AA4-93E0-3F85421A92EC}" type="presParOf" srcId="{F82B9C33-43D4-4D55-A68C-A09B447B4ECE}" destId="{5A8C3635-976C-4DB4-B697-86DDE71F80C6}" srcOrd="7" destOrd="0" presId="urn:microsoft.com/office/officeart/2005/8/layout/target3"/>
    <dgm:cxn modelId="{3B203AB4-2E81-470A-BF28-73835D731125}" type="presParOf" srcId="{F82B9C33-43D4-4D55-A68C-A09B447B4ECE}" destId="{7B57E06F-7473-47C2-A8DC-4B9E79E81B3A}" srcOrd="8" destOrd="0" presId="urn:microsoft.com/office/officeart/2005/8/layout/target3"/>
    <dgm:cxn modelId="{9621870B-98A0-4FE7-AB2B-496DC07E03E1}" type="presParOf" srcId="{F82B9C33-43D4-4D55-A68C-A09B447B4ECE}" destId="{BB57BB6E-71AF-4013-A42D-B78125BED1D4}" srcOrd="9" destOrd="0" presId="urn:microsoft.com/office/officeart/2005/8/layout/target3"/>
    <dgm:cxn modelId="{21E777DC-A610-4BF2-8427-712CDD93E1D2}" type="presParOf" srcId="{F82B9C33-43D4-4D55-A68C-A09B447B4ECE}" destId="{568D5304-870B-4C14-9D6D-907F80A15605}" srcOrd="10" destOrd="0" presId="urn:microsoft.com/office/officeart/2005/8/layout/target3"/>
    <dgm:cxn modelId="{822C1138-2A64-410B-A5F1-9F932F8B35B8}" type="presParOf" srcId="{F82B9C33-43D4-4D55-A68C-A09B447B4ECE}" destId="{BE95C56B-9F68-4A58-A799-DD16A9A08CA8}" srcOrd="11" destOrd="0" presId="urn:microsoft.com/office/officeart/2005/8/layout/target3"/>
    <dgm:cxn modelId="{C7B371D2-9A0B-40B8-9FA7-B1B5E33354C9}" type="presParOf" srcId="{F82B9C33-43D4-4D55-A68C-A09B447B4ECE}" destId="{FC9B5F5B-C74C-4715-AACC-865F8E95BECB}" srcOrd="12" destOrd="0" presId="urn:microsoft.com/office/officeart/2005/8/layout/target3"/>
    <dgm:cxn modelId="{2E8BD0D9-3968-4183-AA52-89ED7EDBD834}" type="presParOf" srcId="{F82B9C33-43D4-4D55-A68C-A09B447B4ECE}" destId="{15B75BED-3BED-4B72-84DB-961545C1E0B2}" srcOrd="13" destOrd="0" presId="urn:microsoft.com/office/officeart/2005/8/layout/target3"/>
    <dgm:cxn modelId="{C754F4BF-8A25-4226-AEF2-034F1C23C73E}" type="presParOf" srcId="{F82B9C33-43D4-4D55-A68C-A09B447B4ECE}" destId="{817F229A-609C-4D85-8853-DA2B6688045B}" srcOrd="14" destOrd="0" presId="urn:microsoft.com/office/officeart/2005/8/layout/target3"/>
    <dgm:cxn modelId="{069E6FCD-8450-4578-91E7-7FA537389D01}" type="presParOf" srcId="{F82B9C33-43D4-4D55-A68C-A09B447B4ECE}" destId="{44ADE055-53FA-4C27-91AD-F919689D2DD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DFA05-498D-459F-80B3-962A19D8ABC4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2F1C7F1-06D9-4F5A-A624-7C360606B213}">
      <dgm:prSet phldrT="[Текст]" phldr="1" custT="1"/>
      <dgm:spPr/>
      <dgm:t>
        <a:bodyPr/>
        <a:lstStyle/>
        <a:p>
          <a:endParaRPr lang="ru-RU" sz="1800" dirty="0"/>
        </a:p>
      </dgm:t>
    </dgm:pt>
    <dgm:pt modelId="{56E9F63F-8DDE-4AEB-A229-EA8042B6FFDF}" type="parTrans" cxnId="{84584EFF-15FF-4CA4-BC71-C200F1B2052A}">
      <dgm:prSet/>
      <dgm:spPr/>
      <dgm:t>
        <a:bodyPr/>
        <a:lstStyle/>
        <a:p>
          <a:endParaRPr lang="ru-RU"/>
        </a:p>
      </dgm:t>
    </dgm:pt>
    <dgm:pt modelId="{9977A721-93CB-4B7C-B563-B5D55AB2CEC8}" type="sibTrans" cxnId="{84584EFF-15FF-4CA4-BC71-C200F1B2052A}">
      <dgm:prSet/>
      <dgm:spPr/>
      <dgm:t>
        <a:bodyPr/>
        <a:lstStyle/>
        <a:p>
          <a:endParaRPr lang="ru-RU"/>
        </a:p>
      </dgm:t>
    </dgm:pt>
    <dgm:pt modelId="{C8C1DE82-BDF3-4294-8D27-0B4C32BEE54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Американский промышленник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Гейл </a:t>
          </a:r>
          <a:r>
            <a:rPr lang="ru-RU" sz="2000" b="1" i="0" dirty="0" err="1" smtClean="0">
              <a:latin typeface="Times New Roman" pitchFamily="18" charset="0"/>
              <a:cs typeface="Times New Roman" pitchFamily="18" charset="0"/>
            </a:rPr>
            <a:t>Борден</a:t>
          </a: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 (1801-1874), занимаясь сгущением молока, заметил, что оно становится гуще и вкуснее, если при кипячении в него добавить сахар.</a:t>
          </a:r>
        </a:p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В 1858 году в Соединенных Штатах Америке был построен первый в мире завод по производству сгущенки.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DC2FA4C2-71EC-440D-94AC-F8F9933F52E6}" type="parTrans" cxnId="{45393CB2-7552-459B-85A4-C64B1CD424AB}">
      <dgm:prSet/>
      <dgm:spPr/>
      <dgm:t>
        <a:bodyPr/>
        <a:lstStyle/>
        <a:p>
          <a:endParaRPr lang="ru-RU"/>
        </a:p>
      </dgm:t>
    </dgm:pt>
    <dgm:pt modelId="{DC9FEA65-5DA4-4825-B763-9C432EA41B60}" type="sibTrans" cxnId="{45393CB2-7552-459B-85A4-C64B1CD424AB}">
      <dgm:prSet/>
      <dgm:spPr/>
      <dgm:t>
        <a:bodyPr/>
        <a:lstStyle/>
        <a:p>
          <a:endParaRPr lang="ru-RU"/>
        </a:p>
      </dgm:t>
    </dgm:pt>
    <dgm:pt modelId="{6FC56523-1023-4E3E-8B99-11B2432C4B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В 1881 году сгущенное молоко начала производить и Россия. В  настоящее время молоко сгущенное является очень востребованным и популярным продуктом, производимым практически во всех странах мира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C144AA-E80A-4189-817B-8E5682222C0E}" type="parTrans" cxnId="{92CFE61A-DD36-4D1B-A825-ADBC98B3E507}">
      <dgm:prSet/>
      <dgm:spPr/>
      <dgm:t>
        <a:bodyPr/>
        <a:lstStyle/>
        <a:p>
          <a:endParaRPr lang="ru-RU"/>
        </a:p>
      </dgm:t>
    </dgm:pt>
    <dgm:pt modelId="{F10A168C-CE9C-4443-887C-02139A4207DB}" type="sibTrans" cxnId="{92CFE61A-DD36-4D1B-A825-ADBC98B3E507}">
      <dgm:prSet/>
      <dgm:spPr/>
      <dgm:t>
        <a:bodyPr/>
        <a:lstStyle/>
        <a:p>
          <a:endParaRPr lang="ru-RU"/>
        </a:p>
      </dgm:t>
    </dgm:pt>
    <dgm:pt modelId="{88C3506B-B9E3-4D4B-AA05-A7EDF47B2164}" type="pres">
      <dgm:prSet presAssocID="{7F9DFA05-498D-459F-80B3-962A19D8ABC4}" presName="linearFlow" presStyleCnt="0">
        <dgm:presLayoutVars>
          <dgm:dir/>
          <dgm:resizeHandles val="exact"/>
        </dgm:presLayoutVars>
      </dgm:prSet>
      <dgm:spPr/>
    </dgm:pt>
    <dgm:pt modelId="{DE4C0A7F-37EB-49D7-8E35-FBD2ACB41135}" type="pres">
      <dgm:prSet presAssocID="{B2F1C7F1-06D9-4F5A-A624-7C360606B213}" presName="composite" presStyleCnt="0"/>
      <dgm:spPr/>
    </dgm:pt>
    <dgm:pt modelId="{EA2A1F27-4567-44BA-9A55-1E8EA567D9AE}" type="pres">
      <dgm:prSet presAssocID="{B2F1C7F1-06D9-4F5A-A624-7C360606B213}" presName="imgShp" presStyleLbl="fgImgPlace1" presStyleIdx="0" presStyleCnt="3" custScaleX="200125" custScaleY="178002" custLinFactNeighborX="-52025" custLinFactNeighborY="-1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AABA9-9877-4002-8F3A-4DC1B4B941A4}" type="pres">
      <dgm:prSet presAssocID="{B2F1C7F1-06D9-4F5A-A624-7C360606B213}" presName="txShp" presStyleLbl="node1" presStyleIdx="0" presStyleCnt="3" custScaleX="136402" custScaleY="158484" custLinFactNeighborX="1501" custLinFactNeighborY="10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8BD2-9485-46D5-87CE-0D98146B25F0}" type="pres">
      <dgm:prSet presAssocID="{9977A721-93CB-4B7C-B563-B5D55AB2CEC8}" presName="spacing" presStyleCnt="0"/>
      <dgm:spPr/>
    </dgm:pt>
    <dgm:pt modelId="{619A1F66-91AD-4F39-9CD1-1F1FDD0A6F77}" type="pres">
      <dgm:prSet presAssocID="{C8C1DE82-BDF3-4294-8D27-0B4C32BEE542}" presName="composite" presStyleCnt="0"/>
      <dgm:spPr/>
    </dgm:pt>
    <dgm:pt modelId="{0A504CCF-AC48-4C83-AA97-790C4C088324}" type="pres">
      <dgm:prSet presAssocID="{C8C1DE82-BDF3-4294-8D27-0B4C32BEE542}" presName="imgShp" presStyleLbl="fgImgPlace1" presStyleIdx="1" presStyleCnt="3" custScaleX="204078" custScaleY="219105" custLinFactNeighborX="-42194" custLinFactNeighborY="-158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FA9B16-EAAF-4FCA-857A-EF6DA11BF808}" type="pres">
      <dgm:prSet presAssocID="{C8C1DE82-BDF3-4294-8D27-0B4C32BEE542}" presName="txShp" presStyleLbl="node1" presStyleIdx="1" presStyleCnt="3" custScaleX="125498" custScaleY="197450" custLinFactNeighborX="9215" custLinFactNeighborY="-1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E3DA-0B01-4BB2-AD56-3A5DCA4EC43C}" type="pres">
      <dgm:prSet presAssocID="{DC9FEA65-5DA4-4825-B763-9C432EA41B60}" presName="spacing" presStyleCnt="0"/>
      <dgm:spPr/>
    </dgm:pt>
    <dgm:pt modelId="{1763B333-676D-4E37-BEFD-ABC11376461A}" type="pres">
      <dgm:prSet presAssocID="{6FC56523-1023-4E3E-8B99-11B2432C4BB5}" presName="composite" presStyleCnt="0"/>
      <dgm:spPr/>
    </dgm:pt>
    <dgm:pt modelId="{B3411FCF-B9FC-4CDF-8672-EB7643EB051F}" type="pres">
      <dgm:prSet presAssocID="{6FC56523-1023-4E3E-8B99-11B2432C4BB5}" presName="imgShp" presStyleLbl="fgImgPlace1" presStyleIdx="2" presStyleCnt="3" custScaleX="163624" custScaleY="199655" custLinFactNeighborX="-42056" custLinFactNeighborY="-161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2918E8-34CD-4E65-B0F3-8899056C4159}" type="pres">
      <dgm:prSet presAssocID="{6FC56523-1023-4E3E-8B99-11B2432C4BB5}" presName="txShp" presStyleLbl="node1" presStyleIdx="2" presStyleCnt="3" custScaleX="133348" custScaleY="152966" custLinFactNeighborX="9089" custLinFactNeighborY="-19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9460-888E-4241-8FF6-0A773668CBF0}" type="presOf" srcId="{7F9DFA05-498D-459F-80B3-962A19D8ABC4}" destId="{88C3506B-B9E3-4D4B-AA05-A7EDF47B2164}" srcOrd="0" destOrd="0" presId="urn:microsoft.com/office/officeart/2005/8/layout/vList3"/>
    <dgm:cxn modelId="{92CFE61A-DD36-4D1B-A825-ADBC98B3E507}" srcId="{7F9DFA05-498D-459F-80B3-962A19D8ABC4}" destId="{6FC56523-1023-4E3E-8B99-11B2432C4BB5}" srcOrd="2" destOrd="0" parTransId="{9FC144AA-E80A-4189-817B-8E5682222C0E}" sibTransId="{F10A168C-CE9C-4443-887C-02139A4207DB}"/>
    <dgm:cxn modelId="{84584EFF-15FF-4CA4-BC71-C200F1B2052A}" srcId="{7F9DFA05-498D-459F-80B3-962A19D8ABC4}" destId="{B2F1C7F1-06D9-4F5A-A624-7C360606B213}" srcOrd="0" destOrd="0" parTransId="{56E9F63F-8DDE-4AEB-A229-EA8042B6FFDF}" sibTransId="{9977A721-93CB-4B7C-B563-B5D55AB2CEC8}"/>
    <dgm:cxn modelId="{D15E8436-36B8-48E1-A80E-45F5748B3252}" type="presOf" srcId="{C8C1DE82-BDF3-4294-8D27-0B4C32BEE542}" destId="{95FA9B16-EAAF-4FCA-857A-EF6DA11BF808}" srcOrd="0" destOrd="0" presId="urn:microsoft.com/office/officeart/2005/8/layout/vList3"/>
    <dgm:cxn modelId="{1FA11F92-A7E8-414F-8C2B-A79ED1CAAECB}" type="presOf" srcId="{B2F1C7F1-06D9-4F5A-A624-7C360606B213}" destId="{049AABA9-9877-4002-8F3A-4DC1B4B941A4}" srcOrd="0" destOrd="0" presId="urn:microsoft.com/office/officeart/2005/8/layout/vList3"/>
    <dgm:cxn modelId="{45393CB2-7552-459B-85A4-C64B1CD424AB}" srcId="{7F9DFA05-498D-459F-80B3-962A19D8ABC4}" destId="{C8C1DE82-BDF3-4294-8D27-0B4C32BEE542}" srcOrd="1" destOrd="0" parTransId="{DC2FA4C2-71EC-440D-94AC-F8F9933F52E6}" sibTransId="{DC9FEA65-5DA4-4825-B763-9C432EA41B60}"/>
    <dgm:cxn modelId="{F98E4335-9151-4457-B793-B698DADF3A30}" type="presOf" srcId="{6FC56523-1023-4E3E-8B99-11B2432C4BB5}" destId="{322918E8-34CD-4E65-B0F3-8899056C4159}" srcOrd="0" destOrd="0" presId="urn:microsoft.com/office/officeart/2005/8/layout/vList3"/>
    <dgm:cxn modelId="{5236E058-BFBA-4A2D-B0B2-2BD164F4B3ED}" type="presParOf" srcId="{88C3506B-B9E3-4D4B-AA05-A7EDF47B2164}" destId="{DE4C0A7F-37EB-49D7-8E35-FBD2ACB41135}" srcOrd="0" destOrd="0" presId="urn:microsoft.com/office/officeart/2005/8/layout/vList3"/>
    <dgm:cxn modelId="{60CD0613-28BE-447F-B670-43D31F182EAD}" type="presParOf" srcId="{DE4C0A7F-37EB-49D7-8E35-FBD2ACB41135}" destId="{EA2A1F27-4567-44BA-9A55-1E8EA567D9AE}" srcOrd="0" destOrd="0" presId="urn:microsoft.com/office/officeart/2005/8/layout/vList3"/>
    <dgm:cxn modelId="{02AD68F0-3D36-4A4B-B31D-C30B18A23623}" type="presParOf" srcId="{DE4C0A7F-37EB-49D7-8E35-FBD2ACB41135}" destId="{049AABA9-9877-4002-8F3A-4DC1B4B941A4}" srcOrd="1" destOrd="0" presId="urn:microsoft.com/office/officeart/2005/8/layout/vList3"/>
    <dgm:cxn modelId="{10EAB833-C2E6-42C0-929B-6B5BBAE7E894}" type="presParOf" srcId="{88C3506B-B9E3-4D4B-AA05-A7EDF47B2164}" destId="{8BDB8BD2-9485-46D5-87CE-0D98146B25F0}" srcOrd="1" destOrd="0" presId="urn:microsoft.com/office/officeart/2005/8/layout/vList3"/>
    <dgm:cxn modelId="{BF24738D-27F3-479D-8ADD-26F4E9A4E19C}" type="presParOf" srcId="{88C3506B-B9E3-4D4B-AA05-A7EDF47B2164}" destId="{619A1F66-91AD-4F39-9CD1-1F1FDD0A6F77}" srcOrd="2" destOrd="0" presId="urn:microsoft.com/office/officeart/2005/8/layout/vList3"/>
    <dgm:cxn modelId="{9A94B420-4B68-48E1-968B-1B09B998BBC5}" type="presParOf" srcId="{619A1F66-91AD-4F39-9CD1-1F1FDD0A6F77}" destId="{0A504CCF-AC48-4C83-AA97-790C4C088324}" srcOrd="0" destOrd="0" presId="urn:microsoft.com/office/officeart/2005/8/layout/vList3"/>
    <dgm:cxn modelId="{B7F98843-78B8-4B83-B109-FCA3AFB00AA4}" type="presParOf" srcId="{619A1F66-91AD-4F39-9CD1-1F1FDD0A6F77}" destId="{95FA9B16-EAAF-4FCA-857A-EF6DA11BF808}" srcOrd="1" destOrd="0" presId="urn:microsoft.com/office/officeart/2005/8/layout/vList3"/>
    <dgm:cxn modelId="{5A331DEB-E193-4DCD-AB00-C19165669CB2}" type="presParOf" srcId="{88C3506B-B9E3-4D4B-AA05-A7EDF47B2164}" destId="{A56EE3DA-0B01-4BB2-AD56-3A5DCA4EC43C}" srcOrd="3" destOrd="0" presId="urn:microsoft.com/office/officeart/2005/8/layout/vList3"/>
    <dgm:cxn modelId="{D756A844-95A2-4DBD-B660-899800D1F574}" type="presParOf" srcId="{88C3506B-B9E3-4D4B-AA05-A7EDF47B2164}" destId="{1763B333-676D-4E37-BEFD-ABC11376461A}" srcOrd="4" destOrd="0" presId="urn:microsoft.com/office/officeart/2005/8/layout/vList3"/>
    <dgm:cxn modelId="{DE4CE9B0-47FC-43E1-A9F9-939B469CF83F}" type="presParOf" srcId="{1763B333-676D-4E37-BEFD-ABC11376461A}" destId="{B3411FCF-B9FC-4CDF-8672-EB7643EB051F}" srcOrd="0" destOrd="0" presId="urn:microsoft.com/office/officeart/2005/8/layout/vList3"/>
    <dgm:cxn modelId="{ED9DD030-046A-4AEF-AD8B-D29F95C03428}" type="presParOf" srcId="{1763B333-676D-4E37-BEFD-ABC11376461A}" destId="{322918E8-34CD-4E65-B0F3-8899056C41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96CC2-DC10-4895-BC49-F1974A835737}">
      <dsp:nvSpPr>
        <dsp:cNvPr id="0" name=""/>
        <dsp:cNvSpPr/>
      </dsp:nvSpPr>
      <dsp:spPr>
        <a:xfrm>
          <a:off x="0" y="5549377"/>
          <a:ext cx="9144000" cy="591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                      </a:t>
          </a:r>
          <a:r>
            <a:rPr lang="ru-RU" sz="2400" b="1" kern="1200" dirty="0" smtClean="0">
              <a:solidFill>
                <a:schemeClr val="bg1"/>
              </a:solidFill>
            </a:rPr>
            <a:t>Практическая     значимость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0" y="5549377"/>
        <a:ext cx="9144000" cy="319191"/>
      </dsp:txXfrm>
    </dsp:sp>
    <dsp:sp modelId="{F1296163-A251-4CDD-9ABF-88014B236F21}">
      <dsp:nvSpPr>
        <dsp:cNvPr id="0" name=""/>
        <dsp:cNvSpPr/>
      </dsp:nvSpPr>
      <dsp:spPr>
        <a:xfrm flipV="1">
          <a:off x="0" y="6325775"/>
          <a:ext cx="21976" cy="203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V="1">
        <a:off x="0" y="6325775"/>
        <a:ext cx="21976" cy="203608"/>
      </dsp:txXfrm>
    </dsp:sp>
    <dsp:sp modelId="{81014441-21BC-4E1E-9897-015174A6D473}">
      <dsp:nvSpPr>
        <dsp:cNvPr id="0" name=""/>
        <dsp:cNvSpPr/>
      </dsp:nvSpPr>
      <dsp:spPr>
        <a:xfrm flipH="1" flipV="1">
          <a:off x="0" y="6650104"/>
          <a:ext cx="45725" cy="55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H="1" flipV="1">
        <a:off x="0" y="6650104"/>
        <a:ext cx="45725" cy="55787"/>
      </dsp:txXfrm>
    </dsp:sp>
    <dsp:sp modelId="{229C9CB5-3839-485B-BCAE-E19D5992D0FE}">
      <dsp:nvSpPr>
        <dsp:cNvPr id="0" name=""/>
        <dsp:cNvSpPr/>
      </dsp:nvSpPr>
      <dsp:spPr>
        <a:xfrm>
          <a:off x="70922" y="5886983"/>
          <a:ext cx="9069856" cy="967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 </a:t>
          </a:r>
          <a:r>
            <a:rPr lang="ru-RU" sz="1700" b="1" i="0" kern="1200" dirty="0" smtClean="0"/>
            <a:t>Благодаря широкому применению и популярности сгущенного молока его производство можно отнести к производству достаточно высокой рентабельностью и ликвидностью данного продукта.</a:t>
          </a:r>
          <a:endParaRPr lang="ru-RU" sz="1700" b="1" kern="1200" dirty="0"/>
        </a:p>
      </dsp:txBody>
      <dsp:txXfrm>
        <a:off x="70922" y="5886983"/>
        <a:ext cx="9069856" cy="967353"/>
      </dsp:txXfrm>
    </dsp:sp>
    <dsp:sp modelId="{59B393C9-A299-486C-8824-053FE55F925D}">
      <dsp:nvSpPr>
        <dsp:cNvPr id="0" name=""/>
        <dsp:cNvSpPr/>
      </dsp:nvSpPr>
      <dsp:spPr>
        <a:xfrm rot="10800000">
          <a:off x="0" y="3365830"/>
          <a:ext cx="9144000" cy="237447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Цель проекта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0" y="3365830"/>
        <a:ext cx="9144000" cy="833442"/>
      </dsp:txXfrm>
    </dsp:sp>
    <dsp:sp modelId="{8677C1A5-5034-451E-8199-77131E23EE35}">
      <dsp:nvSpPr>
        <dsp:cNvPr id="0" name=""/>
        <dsp:cNvSpPr/>
      </dsp:nvSpPr>
      <dsp:spPr>
        <a:xfrm>
          <a:off x="2383" y="4443265"/>
          <a:ext cx="45721" cy="451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383" y="4443265"/>
        <a:ext cx="45721" cy="45142"/>
      </dsp:txXfrm>
    </dsp:sp>
    <dsp:sp modelId="{4ACE60BF-8A2A-4CF6-8FDA-6662BE2756AB}">
      <dsp:nvSpPr>
        <dsp:cNvPr id="0" name=""/>
        <dsp:cNvSpPr/>
      </dsp:nvSpPr>
      <dsp:spPr>
        <a:xfrm>
          <a:off x="48566" y="4022356"/>
          <a:ext cx="9077921" cy="745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Получение сгущенного молока в домашних условиях без больших энергозатрат и сложного оборудования.</a:t>
          </a:r>
          <a:endParaRPr lang="ru-RU" sz="1700" b="1" kern="1200" dirty="0"/>
        </a:p>
      </dsp:txBody>
      <dsp:txXfrm>
        <a:off x="48566" y="4022356"/>
        <a:ext cx="9077921" cy="745885"/>
      </dsp:txXfrm>
    </dsp:sp>
    <dsp:sp modelId="{1BA62554-D31E-4F1D-B6C7-DB94D22E169D}">
      <dsp:nvSpPr>
        <dsp:cNvPr id="0" name=""/>
        <dsp:cNvSpPr/>
      </dsp:nvSpPr>
      <dsp:spPr>
        <a:xfrm flipV="1">
          <a:off x="9126487" y="4072402"/>
          <a:ext cx="14668" cy="584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V="1">
        <a:off x="9126487" y="4072402"/>
        <a:ext cx="14668" cy="584811"/>
      </dsp:txXfrm>
    </dsp:sp>
    <dsp:sp modelId="{D027C85E-28DD-4DDA-B2C1-A41FFEE1FE9C}">
      <dsp:nvSpPr>
        <dsp:cNvPr id="0" name=""/>
        <dsp:cNvSpPr/>
      </dsp:nvSpPr>
      <dsp:spPr>
        <a:xfrm rot="10800000">
          <a:off x="0" y="245655"/>
          <a:ext cx="9144000" cy="32343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Актуальность</a:t>
          </a:r>
          <a:endParaRPr lang="ru-RU" sz="2500" kern="1200" dirty="0"/>
        </a:p>
      </dsp:txBody>
      <dsp:txXfrm>
        <a:off x="0" y="245655"/>
        <a:ext cx="9144000" cy="1135247"/>
      </dsp:txXfrm>
    </dsp:sp>
    <dsp:sp modelId="{93CF86BD-4D5C-45E2-B65C-528C2D5243CC}">
      <dsp:nvSpPr>
        <dsp:cNvPr id="0" name=""/>
        <dsp:cNvSpPr/>
      </dsp:nvSpPr>
      <dsp:spPr>
        <a:xfrm flipH="1" flipV="1">
          <a:off x="1206" y="1191731"/>
          <a:ext cx="73050" cy="861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H="1" flipV="1">
        <a:off x="1206" y="1191731"/>
        <a:ext cx="73050" cy="861420"/>
      </dsp:txXfrm>
    </dsp:sp>
    <dsp:sp modelId="{1BA9F8C8-1321-496D-B6F8-A6E6A572771A}">
      <dsp:nvSpPr>
        <dsp:cNvPr id="0" name=""/>
        <dsp:cNvSpPr/>
      </dsp:nvSpPr>
      <dsp:spPr>
        <a:xfrm>
          <a:off x="71546" y="1874420"/>
          <a:ext cx="17447" cy="17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1546" y="1874420"/>
        <a:ext cx="17447" cy="172833"/>
      </dsp:txXfrm>
    </dsp:sp>
    <dsp:sp modelId="{95AAD3BB-F274-417E-8990-1D5CA7955DDF}">
      <dsp:nvSpPr>
        <dsp:cNvPr id="0" name=""/>
        <dsp:cNvSpPr/>
      </dsp:nvSpPr>
      <dsp:spPr>
        <a:xfrm>
          <a:off x="79524" y="992308"/>
          <a:ext cx="9051088" cy="1548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Сгущённое молоко -это продукт, пользующийся огромной популярностью. Чаще на прилавках наших магазинов встречаются некачественные подделки сгущенного молока, в состав которых входят далеко не полезные ингредиенты. По этой причине в последнее время большинство хозяек старается делать сгущенное молоко в домашних условиях, используя для этого только натуральные, а значит, полезные продукты</a:t>
          </a:r>
          <a:r>
            <a:rPr lang="ru-RU" sz="1200" b="1" i="0" kern="1200" dirty="0" smtClean="0"/>
            <a:t>.</a:t>
          </a:r>
          <a:endParaRPr lang="ru-RU" sz="1200" b="1" kern="1200" dirty="0"/>
        </a:p>
      </dsp:txBody>
      <dsp:txXfrm>
        <a:off x="79524" y="992308"/>
        <a:ext cx="9051088" cy="15487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F1BEC1-8377-4BB4-83DB-884FD4471930}">
      <dsp:nvSpPr>
        <dsp:cNvPr id="0" name=""/>
        <dsp:cNvSpPr/>
      </dsp:nvSpPr>
      <dsp:spPr>
        <a:xfrm>
          <a:off x="0" y="67168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7A2B2-26C6-4767-8107-A3B911565138}">
      <dsp:nvSpPr>
        <dsp:cNvPr id="0" name=""/>
        <dsp:cNvSpPr/>
      </dsp:nvSpPr>
      <dsp:spPr>
        <a:xfrm>
          <a:off x="2468880" y="67168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изучение литературы  о   состоянии российского рынка молочных консервов, в т.ч. сгущённого молока;</a:t>
          </a:r>
          <a:endParaRPr lang="ru-RU" sz="2000" kern="1200" dirty="0"/>
        </a:p>
      </dsp:txBody>
      <dsp:txXfrm>
        <a:off x="2468880" y="67168"/>
        <a:ext cx="5760719" cy="1049273"/>
      </dsp:txXfrm>
    </dsp:sp>
    <dsp:sp modelId="{C19A91AB-AAD6-4F4F-866C-B10886028E67}">
      <dsp:nvSpPr>
        <dsp:cNvPr id="0" name=""/>
        <dsp:cNvSpPr/>
      </dsp:nvSpPr>
      <dsp:spPr>
        <a:xfrm>
          <a:off x="648080" y="1116442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C4390-11DB-4B13-9D79-9C5B14FEB0E0}">
      <dsp:nvSpPr>
        <dsp:cNvPr id="0" name=""/>
        <dsp:cNvSpPr/>
      </dsp:nvSpPr>
      <dsp:spPr>
        <a:xfrm>
          <a:off x="2468880" y="1116442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знакомство с технологией производства сгущённого молока  в домашних условиях;</a:t>
          </a:r>
          <a:endParaRPr lang="ru-RU" sz="900" kern="1200" dirty="0"/>
        </a:p>
      </dsp:txBody>
      <dsp:txXfrm>
        <a:off x="2468880" y="1116442"/>
        <a:ext cx="5760719" cy="1049274"/>
      </dsp:txXfrm>
    </dsp:sp>
    <dsp:sp modelId="{5A8C3635-976C-4DB4-B697-86DDE71F80C6}">
      <dsp:nvSpPr>
        <dsp:cNvPr id="0" name=""/>
        <dsp:cNvSpPr/>
      </dsp:nvSpPr>
      <dsp:spPr>
        <a:xfrm>
          <a:off x="1296162" y="2165716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7E06F-7473-47C2-A8DC-4B9E79E81B3A}">
      <dsp:nvSpPr>
        <dsp:cNvPr id="0" name=""/>
        <dsp:cNvSpPr/>
      </dsp:nvSpPr>
      <dsp:spPr>
        <a:xfrm>
          <a:off x="2428900" y="2214572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конструирование аппарата для производства сгущённого молока  в домашних условиях;</a:t>
          </a:r>
        </a:p>
      </dsp:txBody>
      <dsp:txXfrm>
        <a:off x="2428900" y="2214572"/>
        <a:ext cx="5760719" cy="1049274"/>
      </dsp:txXfrm>
    </dsp:sp>
    <dsp:sp modelId="{568D5304-870B-4C14-9D6D-907F80A15605}">
      <dsp:nvSpPr>
        <dsp:cNvPr id="0" name=""/>
        <dsp:cNvSpPr/>
      </dsp:nvSpPr>
      <dsp:spPr>
        <a:xfrm>
          <a:off x="1944243" y="3214990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5C56B-9F68-4A58-A799-DD16A9A08CA8}">
      <dsp:nvSpPr>
        <dsp:cNvPr id="0" name=""/>
        <dsp:cNvSpPr/>
      </dsp:nvSpPr>
      <dsp:spPr>
        <a:xfrm>
          <a:off x="2468880" y="3286152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расчет затрат на приготовление сгущенного молока в домашних условиях.</a:t>
          </a:r>
        </a:p>
        <a:p>
          <a:pPr lvl="0" algn="ctr">
            <a:spcBef>
              <a:spcPct val="0"/>
            </a:spcBef>
          </a:pPr>
          <a:endParaRPr lang="ru-RU" sz="2000" kern="1200" dirty="0"/>
        </a:p>
      </dsp:txBody>
      <dsp:txXfrm>
        <a:off x="2468880" y="3286152"/>
        <a:ext cx="5760719" cy="10492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AABA9-9877-4002-8F3A-4DC1B4B941A4}">
      <dsp:nvSpPr>
        <dsp:cNvPr id="0" name=""/>
        <dsp:cNvSpPr/>
      </dsp:nvSpPr>
      <dsp:spPr>
        <a:xfrm rot="10800000">
          <a:off x="500005" y="214312"/>
          <a:ext cx="8035109" cy="16189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46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500005" y="214312"/>
        <a:ext cx="8035109" cy="1618969"/>
      </dsp:txXfrm>
    </dsp:sp>
    <dsp:sp modelId="{EA2A1F27-4567-44BA-9A55-1E8EA567D9AE}">
      <dsp:nvSpPr>
        <dsp:cNvPr id="0" name=""/>
        <dsp:cNvSpPr/>
      </dsp:nvSpPr>
      <dsp:spPr>
        <a:xfrm>
          <a:off x="0" y="3222"/>
          <a:ext cx="2044347" cy="18183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FA9B16-EAAF-4FCA-857A-EF6DA11BF808}">
      <dsp:nvSpPr>
        <dsp:cNvPr id="0" name=""/>
        <dsp:cNvSpPr/>
      </dsp:nvSpPr>
      <dsp:spPr>
        <a:xfrm rot="10800000">
          <a:off x="1421258" y="2123309"/>
          <a:ext cx="7392781" cy="20170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469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Американский промышленник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Гейл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Борден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(1801-1874), занимаясь сгущением молока, заметил, что оно становится гуще и вкуснее, если при кипячении в него добавить сахар.</a:t>
          </a:r>
        </a:p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В 1858 году в Соединенных Штатах Америке был построен первый в мире завод по производству сгущенки.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1421258" y="2123309"/>
        <a:ext cx="7392781" cy="2017021"/>
      </dsp:txXfrm>
    </dsp:sp>
    <dsp:sp modelId="{0A504CCF-AC48-4C83-AA97-790C4C088324}">
      <dsp:nvSpPr>
        <dsp:cNvPr id="0" name=""/>
        <dsp:cNvSpPr/>
      </dsp:nvSpPr>
      <dsp:spPr>
        <a:xfrm>
          <a:off x="156046" y="1966232"/>
          <a:ext cx="2084728" cy="2238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2918E8-34CD-4E65-B0F3-8899056C4159}">
      <dsp:nvSpPr>
        <dsp:cNvPr id="0" name=""/>
        <dsp:cNvSpPr/>
      </dsp:nvSpPr>
      <dsp:spPr>
        <a:xfrm rot="10800000">
          <a:off x="1003074" y="4709251"/>
          <a:ext cx="7855205" cy="156260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4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В 1881 году сгущенное молоко начала производить и Россия. В  настоящее время молоко сгущенное является очень востребованным и популярным продуктом, производимым практически во всех странах мира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03074" y="4709251"/>
        <a:ext cx="7855205" cy="1562601"/>
      </dsp:txXfrm>
    </dsp:sp>
    <dsp:sp modelId="{B3411FCF-B9FC-4CDF-8672-EB7643EB051F}">
      <dsp:nvSpPr>
        <dsp:cNvPr id="0" name=""/>
        <dsp:cNvSpPr/>
      </dsp:nvSpPr>
      <dsp:spPr>
        <a:xfrm>
          <a:off x="218406" y="4506349"/>
          <a:ext cx="1671476" cy="20395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школьников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«Старт в науку»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исследовательской работы: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Изготовление сгущённого молока с помощью вакуум-аппарата: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расчёт, изготовление, применение"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обучающийся 9 класса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с. Свищёвки им П. И.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Мацыгина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Стёпушкин Иван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М.Н.Новиков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учитель физики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Устройство вакуум-аппарата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хема устройства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734"/>
          <a:stretch>
            <a:fillRect/>
          </a:stretch>
        </p:blipFill>
        <p:spPr>
          <a:xfrm>
            <a:off x="714348" y="1000108"/>
            <a:ext cx="77153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работы устройства (вакуум-аппарата)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Наливаем в ёмкость 2 л воды при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=60 С,  на дно с решёткой устанавливаем банку 1 , а на стол на некотором расстоянии- банку 2 ниже уровня на 3 см, относительно банки 1 и наверх банок 1,2 устанавливаем холодильник    с крышками, вакуумметром, обратным клапаном и винтом выравнивания давления. К входу  холодильника   подключаем холодную воду из системы водоснабжения, а выход  холодильника   на технические нужды. К обратному клапану   прикладываем вакуум-насос [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набора по вакуумному консервированию]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его помощью при прижатых крышках  доводим давление до 0,2 атм.  (20 кПа), что соответствует температуре кипения  воды при указанном давлении.</a:t>
            </a:r>
            <a:endParaRPr lang="ru-RU" dirty="0"/>
          </a:p>
        </p:txBody>
      </p:sp>
      <p:pic>
        <p:nvPicPr>
          <p:cNvPr id="8" name="Содержимое 7" descr="Анимация Белинский1_0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731433"/>
            <a:ext cx="4041775" cy="3368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525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/>
            </a:r>
            <a:br>
              <a:rPr lang="ru-RU" sz="1600" u="sng" dirty="0" smtClean="0">
                <a:solidFill>
                  <a:srgbClr val="FF0000"/>
                </a:solidFill>
              </a:rPr>
            </a:br>
            <a:r>
              <a:rPr lang="ru-RU" sz="1600" u="sng" dirty="0" smtClean="0">
                <a:solidFill>
                  <a:srgbClr val="FF0000"/>
                </a:solidFill>
              </a:rPr>
              <a:t/>
            </a:r>
            <a:br>
              <a:rPr lang="ru-RU" sz="1600" u="sng" dirty="0" smtClean="0">
                <a:solidFill>
                  <a:srgbClr val="FF0000"/>
                </a:solidFill>
              </a:rPr>
            </a:br>
            <a:r>
              <a:rPr lang="ru-RU" sz="2000" u="sng" dirty="0" smtClean="0">
                <a:solidFill>
                  <a:srgbClr val="FF0000"/>
                </a:solidFill>
              </a:rPr>
              <a:t>Расчёт  количества  теплоты для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42844" y="642918"/>
            <a:ext cx="8643998" cy="554461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первичной обработке свежевыдоенного молока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=38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С) (сепарирование, растворение сахарного сиропа, смешивание со сливками).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Применим для расчёта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=20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С, 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=3кг--  масса исходного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пролукта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=2кг  --  масса дистиллята (воды)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=20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 --начальная температура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--конечная температура(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кип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=60 С)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с=4200Дж/кг*</a:t>
            </a:r>
            <a:r>
              <a:rPr lang="ru-RU" sz="1400" b="1" baseline="30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С-удельная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теплоёмкость воды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L=2,38х10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Дж/кг- удельная теплота парообразования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=20 кПа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На участке АВ  к продукту подводится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он нагревается до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(ф1)   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участке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продукт испаряется, в следствие подвода кол-ва теплоты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(ф2)  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Общее количество теплоты для процесса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(ф3)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(ф4)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=3х4200х(60-20)+2х2,38х10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=5,26х10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Дж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i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полное(полезное) количество теплоты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Примем КПД установки 70%, т.е.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ƞ=0,7.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Тогда </a:t>
            </a:r>
            <a:r>
              <a:rPr lang="ru-RU" sz="1400" b="1" dirty="0" err="1" smtClean="0">
                <a:solidFill>
                  <a:srgbClr val="FF0000"/>
                </a:solidFill>
              </a:rPr>
              <a:t>ƞ</a:t>
            </a:r>
            <a:r>
              <a:rPr lang="ru-RU" sz="1400" b="1" dirty="0" smtClean="0">
                <a:solidFill>
                  <a:srgbClr val="FF0000"/>
                </a:solidFill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r>
              <a:rPr lang="ru-RU" sz="1400" b="1" baseline="-25000" dirty="0" err="1" smtClean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 /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r>
              <a:rPr lang="ru-RU" sz="1400" b="1" baseline="-25000" dirty="0" err="1" smtClean="0">
                <a:solidFill>
                  <a:srgbClr val="FF0000"/>
                </a:solidFill>
              </a:rPr>
              <a:t>з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       </a:t>
            </a:r>
            <a:r>
              <a:rPr lang="ru-RU" sz="1400" b="1" dirty="0" smtClean="0">
                <a:solidFill>
                  <a:srgbClr val="FF0000"/>
                </a:solidFill>
              </a:rPr>
              <a:t>(5)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=&gt;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r>
              <a:rPr lang="ru-RU" sz="1400" b="1" baseline="-25000" dirty="0" err="1" smtClean="0">
                <a:solidFill>
                  <a:srgbClr val="FF0000"/>
                </a:solidFill>
              </a:rPr>
              <a:t>з</a:t>
            </a:r>
            <a:r>
              <a:rPr lang="ru-RU" sz="1400" b="1" dirty="0" err="1" smtClean="0">
                <a:solidFill>
                  <a:srgbClr val="FF0000"/>
                </a:solidFill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r>
              <a:rPr lang="ru-RU" sz="1400" b="1" baseline="-25000" dirty="0" err="1" smtClean="0">
                <a:solidFill>
                  <a:srgbClr val="FF0000"/>
                </a:solidFill>
              </a:rPr>
              <a:t>п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/ </a:t>
            </a:r>
            <a:r>
              <a:rPr lang="ru-RU" sz="1400" b="1" dirty="0" err="1" smtClean="0">
                <a:solidFill>
                  <a:srgbClr val="FF0000"/>
                </a:solidFill>
              </a:rPr>
              <a:t>ƞ </a:t>
            </a:r>
            <a:r>
              <a:rPr lang="ru-RU" sz="1400" b="1" dirty="0" smtClean="0">
                <a:solidFill>
                  <a:srgbClr val="FF0000"/>
                </a:solidFill>
              </a:rPr>
              <a:t>=&gt;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З</a:t>
            </a:r>
            <a:r>
              <a:rPr lang="ru-RU" sz="1400" b="1" dirty="0" smtClean="0">
                <a:solidFill>
                  <a:srgbClr val="FF0000"/>
                </a:solidFill>
              </a:rPr>
              <a:t>=7,5х10</a:t>
            </a:r>
            <a:r>
              <a:rPr lang="ru-RU" sz="1400" b="1" baseline="30000" dirty="0" smtClean="0">
                <a:solidFill>
                  <a:srgbClr val="FF0000"/>
                </a:solidFill>
              </a:rPr>
              <a:t>6</a:t>
            </a:r>
            <a:r>
              <a:rPr lang="ru-RU" sz="1400" b="1" dirty="0" smtClean="0">
                <a:solidFill>
                  <a:srgbClr val="FF0000"/>
                </a:solidFill>
              </a:rPr>
              <a:t> Дж.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использовании электроэнергии чуть больше 2квт.ч.      (1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*ч=1*1000*3600=3,6 *10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Дж) А=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=2квт.ч.=2х1000х3600=7,2х10</a:t>
            </a:r>
            <a:r>
              <a:rPr lang="ru-RU" sz="1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Дж  Тогда стоимость электроэнергии  С  будет равна: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*К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(6)       С=2,19*2*1,5=6,57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),       где Т=2,19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*ч   - тариф  электрической  энергии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нергия процес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000504"/>
            <a:ext cx="2376000" cy="1584000"/>
          </a:xfrm>
          <a:prstGeom prst="rect">
            <a:avLst/>
          </a:prstGeom>
        </p:spPr>
      </p:pic>
      <p:pic>
        <p:nvPicPr>
          <p:cNvPr id="9" name="Содержимое 8" descr="График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12913"/>
          <a:stretch>
            <a:fillRect/>
          </a:stretch>
        </p:blipFill>
        <p:spPr>
          <a:xfrm>
            <a:off x="5715008" y="1000108"/>
            <a:ext cx="2643206" cy="1785950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857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Расчёт объёма холодной воды для системы охлаждения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6656346"/>
            <a:ext cx="9144000" cy="12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расчёта данной величины примем    исходные данные: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 кг -  масса полученной воды  при дистилляции( перегонки)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=60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  начальная температура пара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=45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     -конечная температура конденсата(воды)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=2,38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Дж/кг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теплота парообразования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=1000кг/м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плотность воды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=4200 Дж/кг*</a:t>
            </a:r>
            <a:r>
              <a:rPr kumimoji="0" lang="ru-RU" sz="1600" b="1" i="0" u="none" strike="noStrike" cap="none" normalizeH="0" baseline="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-удельная теплоёмкость воды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=15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начальная температура холодной воды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   -масса холодной воды (кг)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конденсации пара массой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=2кг(рис.4)  на участке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выделится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теплоты, а при  охлаждении воды на участке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=45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↑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(ф.7)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│=│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│=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см.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(ф.2),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(ф.8)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 теплоты, выделяющееся  при охлаждении конденсата до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45 С  на участке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FK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(ф.9)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-где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–общее количество теплоты, которое будет  отдаваться холодной воде при конденсации и охлаждении пара и воды массой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протекающей через холодильник.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График2.png"/>
          <p:cNvPicPr>
            <a:picLocks/>
          </p:cNvPicPr>
          <p:nvPr/>
        </p:nvPicPr>
        <p:blipFill>
          <a:blip r:embed="rId2" cstate="print"/>
          <a:srcRect b="7354"/>
          <a:stretch>
            <a:fillRect/>
          </a:stretch>
        </p:blipFill>
        <p:spPr>
          <a:xfrm>
            <a:off x="6215074" y="1285860"/>
            <a:ext cx="241134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2277" y="463314"/>
            <a:ext cx="879172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Рассчитаем массу холодной воды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ХВ: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*с*(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(ф.10),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количество теплоты, которое будет получать холодная вода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конденсации и охлаждении пара и воды массой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протекающей через холодильник.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Приравниваем правые части ф.9 и ф.10: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Lm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</a:rPr>
              <a:t>m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К</a:t>
            </a:r>
            <a:r>
              <a:rPr lang="ru-RU" sz="1400" b="1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)=</a:t>
            </a:r>
            <a:r>
              <a:rPr lang="en-US" sz="1400" b="1" dirty="0" smtClean="0">
                <a:solidFill>
                  <a:srgbClr val="FF0000"/>
                </a:solidFill>
              </a:rPr>
              <a:t>M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ХВ*</a:t>
            </a:r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К</a:t>
            </a:r>
            <a:r>
              <a:rPr lang="ru-RU" sz="1400" b="1" dirty="0" smtClean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t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)  </a:t>
            </a:r>
            <a:r>
              <a:rPr lang="ru-RU" sz="1400" b="1" dirty="0" smtClean="0"/>
              <a:t>(</a:t>
            </a:r>
            <a:r>
              <a:rPr lang="ru-RU" sz="1400" b="1" dirty="0" smtClean="0">
                <a:solidFill>
                  <a:srgbClr val="0070C0"/>
                </a:solidFill>
              </a:rPr>
              <a:t>ф.11</a:t>
            </a:r>
            <a:r>
              <a:rPr lang="ru-RU" sz="1400" dirty="0" smtClean="0">
                <a:solidFill>
                  <a:srgbClr val="0070C0"/>
                </a:solidFill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ф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4596387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1435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Итого: </a:t>
            </a:r>
            <a:r>
              <a:rPr lang="en-US" b="1" dirty="0" smtClean="0">
                <a:solidFill>
                  <a:srgbClr val="FF0000"/>
                </a:solidFill>
              </a:rPr>
              <a:t>V=0.02 </a:t>
            </a:r>
            <a:r>
              <a:rPr lang="ru-RU" b="1" dirty="0" smtClean="0">
                <a:solidFill>
                  <a:srgbClr val="FF0000"/>
                </a:solidFill>
              </a:rPr>
              <a:t>куб.м.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Отвод тепла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785926"/>
            <a:ext cx="2880000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75656" y="188116"/>
            <a:ext cx="70567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Экономическая целесообразность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700808"/>
          <a:ext cx="8462744" cy="4514276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563862"/>
                <a:gridCol w="2316458"/>
                <a:gridCol w="1728192"/>
                <a:gridCol w="2024449"/>
                <a:gridCol w="1829783"/>
              </a:tblGrid>
              <a:tr h="85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Кол-во,шт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Набор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консервирования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Банка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стеклянная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(3 л)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Вакуумметр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«Холодильник»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Прочее,10% от п.1-4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1325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Рисунок 7" descr="Калькуля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4805">
            <a:off x="7236296" y="1988840"/>
            <a:ext cx="1117600" cy="185737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86050" y="1142984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Табл.4.  Основные затраты для изготовления аппарата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0034" y="571480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857232"/>
          <a:ext cx="8247290" cy="4500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7103"/>
                <a:gridCol w="2157074"/>
                <a:gridCol w="966964"/>
                <a:gridCol w="988331"/>
                <a:gridCol w="1424893"/>
                <a:gridCol w="2082925"/>
              </a:tblGrid>
              <a:tr h="1236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  <a:br>
                        <a:rPr lang="ru-RU" sz="1600" dirty="0"/>
                      </a:b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/п.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Ко-во</a:t>
                      </a:r>
                      <a:r>
                        <a:rPr lang="ru-RU" sz="1600" dirty="0"/>
                        <a:t>, шт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Цена,</a:t>
                      </a:r>
                      <a:br>
                        <a:rPr lang="ru-RU" sz="1600"/>
                      </a:br>
                      <a:r>
                        <a:rPr lang="ru-RU" sz="1600"/>
                        <a:t> руб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Стоимость,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 </a:t>
                      </a:r>
                      <a:r>
                        <a:rPr lang="ru-RU" sz="1600" dirty="0" smtClean="0"/>
                        <a:t>руб.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</a:tr>
              <a:tr h="40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Цельное молоко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 3л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Сахар-песок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 0,5кг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Электрическая энергия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 квт*ч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2,19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6,57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Холодная вода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0,02м</a:t>
                      </a:r>
                      <a:r>
                        <a:rPr lang="ru-RU" sz="1600" baseline="30000"/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Прочее, 10% от п.1-4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Итого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138, 57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Рисунок 0" descr="счёты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142984"/>
            <a:ext cx="1728192" cy="22524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14480" y="564357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Табл.5  Текущие затраты  при приготовлении  продукта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14282" y="274320"/>
            <a:ext cx="8572560" cy="48828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себестоимость изготовленного   продукта  составила 138, 57 руб.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При стоимости пакета «Алексеевское» =150 рублей (в торговых точках с.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Свищёвки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) при массе пакета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8000" b="1" baseline="-25000" dirty="0" smtClean="0"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650 г=0,65 кг,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8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=1,30 кг при объёме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=1л данной продукции будет стоить:</a:t>
            </a:r>
          </a:p>
          <a:p>
            <a:pPr>
              <a:lnSpc>
                <a:spcPts val="1920"/>
              </a:lnSpc>
              <a:spcAft>
                <a:spcPts val="60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где:</a:t>
            </a:r>
            <a:br>
              <a:rPr lang="ru-RU" sz="5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7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=1,30 кг-масса продукта при объёме  пластиковой бутылки,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=1л,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7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=0,65кг- масса продукта в пакете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ц=150 руб.- стоимость пакета продукта.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 пунктах продажи можно встретить сгущённое молоко в литровой упаковке  стоимостью    120 руб., в составе  которого  указаны растительные жиры и  усилители вкуса, т.е. </a:t>
            </a:r>
            <a:r>
              <a:rPr lang="ru-RU" sz="7200" b="1" i="1" u="sng" dirty="0" smtClean="0">
                <a:latin typeface="Times New Roman" pitchFamily="18" charset="0"/>
                <a:cs typeface="Times New Roman" pitchFamily="18" charset="0"/>
              </a:rPr>
              <a:t>данный продукт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не соответствует ГОСТ 31688-2012 и, следовательно, является не совсем натуральным .  </a:t>
            </a:r>
            <a:b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4000847" cy="720080"/>
          </a:xfrm>
          <a:prstGeom prst="rect">
            <a:avLst/>
          </a:prstGeom>
        </p:spPr>
      </p:pic>
      <p:sp>
        <p:nvSpPr>
          <p:cNvPr id="19" name="Текст 18"/>
          <p:cNvSpPr>
            <a:spLocks noGrp="1"/>
          </p:cNvSpPr>
          <p:nvPr>
            <p:ph type="body" idx="2"/>
          </p:nvPr>
        </p:nvSpPr>
        <p:spPr>
          <a:xfrm>
            <a:off x="357158" y="5157192"/>
            <a:ext cx="8786842" cy="1130424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проект является выигрышным  как по цене,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так и по качеству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18232"/>
            <a:ext cx="803012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144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Заключение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редставленный  аппарат  может найти применение в ЛПХ (личных подсобных хозяйствах) сел и деревень.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 можно применять  для приготовления  томатной пасты, концентрированных соков, джемов и т.д.,  т.е.  в производстве продуктов,  где по технологии требуется удаление излишней влаги.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Продук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048955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01014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шие методы приго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803"/>
            <a:ext cx="9144000" cy="662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нулл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4856" y="-598672"/>
            <a:ext cx="6525344" cy="83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тыль 5_ти литр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77" y="764704"/>
            <a:ext cx="8438921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2413"/>
            <a:ext cx="75723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        Задачи исследования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885828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07223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Сгущенка впервые появилась в 1810 году в Париже.    Французский кондитер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 Франсуа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Аппер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(1789-1841)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обнаружил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обычное молоко, только прокипяченное, сохраняется много дольше обыкновенного.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 </a:t>
            </a:r>
            <a:r>
              <a:rPr lang="ru-RU" sz="3100" b="0" dirty="0" smtClean="0"/>
              <a:t>Российский рынок молочных консервов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564357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Средняя розничная цена на молоко сгущенное с сахаром в 2017 году выросла на 2,8% к уровню прошлого года и составила 77,7 руб./400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271064"/>
          </a:xfrm>
        </p:spPr>
        <p:txBody>
          <a:bodyPr>
            <a:normAutofit fontScale="90000"/>
          </a:bodyPr>
          <a:lstStyle/>
          <a:p>
            <a:pPr lvl="0" algn="ctr" fontAlgn="base"/>
            <a:r>
              <a:rPr lang="ru-RU" sz="3100" u="sng" dirty="0" smtClean="0"/>
              <a:t>       </a:t>
            </a:r>
            <a:br>
              <a:rPr lang="ru-RU" sz="3100" u="sng" dirty="0" smtClean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Технология заводского производства и ГОСТ продукта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выпаривание воды из  молока в вакуумных аппаратах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lang="ru-RU" sz="1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апппри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температуре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60 градусов при пониженном давлении .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01" t="1820" r="-170" b="8050"/>
          <a:stretch/>
        </p:blipFill>
        <p:spPr bwMode="auto">
          <a:xfrm>
            <a:off x="467544" y="1412776"/>
            <a:ext cx="7781612" cy="5140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43538" y="1772816"/>
            <a:ext cx="3500462" cy="27860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0 – 70% рынка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сгущённого молока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«заняты»  консервами,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изготовленными не по</a:t>
            </a:r>
          </a:p>
          <a:p>
            <a:pPr>
              <a:buNone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а в соответствии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 ТУ – с добавлением в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продукт растительных жиров.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otzyvy.pro/image.php?nocache=1&amp;img=uploads/reviews/2016-01/eb1c969f4ee20936f8f6843bcc8f5df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7165" t="29910" r="24842" b="13418"/>
          <a:stretch>
            <a:fillRect/>
          </a:stretch>
        </p:blipFill>
        <p:spPr bwMode="auto">
          <a:xfrm>
            <a:off x="683568" y="1700808"/>
            <a:ext cx="4929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производители идут на разные хитрости: указывают ГОСТ,     устанавливающий не  правила изготовления сгущенного молока, а показывающий   стандарт  упаковки товара.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1488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Причины производства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сгущённого молока с растительными жирами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571736" y="5429264"/>
            <a:ext cx="85725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9256" y="5357826"/>
            <a:ext cx="85725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5720" y="5715016"/>
            <a:ext cx="2925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недостаток  молочного сырья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снижение себестоимости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6206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Технология производства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сгущённого молока в домашних условиях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1520" y="743399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сновывается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традиционной заводской технологии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51520" y="1196752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выпариваниям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вакуумом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выпариванием при атмосферном давлении: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происходит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карамелизации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сахара;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изменяется структура белка.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714620"/>
            <a:ext cx="50720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Используя  принципы технологи заводского производства для получения продукта, необходимо 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удалить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лишнюю воду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смеси сахарного сиропа и обработанного молока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т.е. сделать продукт концентрированным;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заставить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исходный продукт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кипеть при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=52-60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 табл.3  видно, что данную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кипения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достичь, создав постоянное давление в сосуде равное 0,2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(20кПа), т.е.  меньше атмосферного в 5 раз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43570" y="5643578"/>
            <a:ext cx="292895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cs typeface="Arial" pitchFamily="34" charset="0"/>
              </a:rPr>
              <a:t>Табл.3 Температура кипения воды в зависимости от атмосферного давления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933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79208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Объяснение зависимости температуры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кипения воды от атмосферного давления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- случай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II-</a:t>
            </a:r>
            <a:r>
              <a:rPr lang="ru-RU" dirty="0" smtClean="0"/>
              <a:t>случай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1556792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Температура кипения жидкости- </a:t>
            </a:r>
            <a:r>
              <a:rPr lang="ru-RU" dirty="0" smtClean="0"/>
              <a:t>температура, при которой давление насыщенного пара жидкости начинает превосходить внешнее давление на жидкость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01124" cy="37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ммммм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714488"/>
            <a:ext cx="2847348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903</TotalTime>
  <Words>789</Words>
  <Application>Microsoft Office PowerPoint</Application>
  <PresentationFormat>Экран (4:3)</PresentationFormat>
  <Paragraphs>210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 XVIII областная научно-практическая конференция школьников  «Старт в науку» Тема исследовательской работы: « Изготовление сгущённого молока с помощью вакуум-аппарата:  расчёт, изготовление, применение"</vt:lpstr>
      <vt:lpstr>                                     </vt:lpstr>
      <vt:lpstr>        Задачи исследования</vt:lpstr>
      <vt:lpstr>Сгущенка впервые появилась в 1810 году в Париже.    Французский кондитер  Николя Франсуа Аппер (1789-1841) обнаружил,  что обычное молоко, только прокипяченное, сохраняется много дольше обыкновенного. </vt:lpstr>
      <vt:lpstr> Российский рынок молочных консервов</vt:lpstr>
      <vt:lpstr>          Технология заводского производства и ГОСТ продукта предполагает выпаривание воды из  молока в вакуумных аппаратах приапппритемпературе около 60 градусов при пониженном давлении .   </vt:lpstr>
      <vt:lpstr>Слайд 7</vt:lpstr>
      <vt:lpstr>Технология производства  сгущённого молока в домашних условиях</vt:lpstr>
      <vt:lpstr>Объяснение зависимости температуры кипения воды от атмосферного давления</vt:lpstr>
      <vt:lpstr> Устройство вакуум-аппарата </vt:lpstr>
      <vt:lpstr>     Принцип работы устройства (вакуум-аппарата)</vt:lpstr>
      <vt:lpstr>  Расчёт  количества  теплоты для процесса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User</cp:lastModifiedBy>
  <cp:revision>84</cp:revision>
  <dcterms:created xsi:type="dcterms:W3CDTF">2017-02-20T16:53:21Z</dcterms:created>
  <dcterms:modified xsi:type="dcterms:W3CDTF">2017-04-05T07:57:41Z</dcterms:modified>
</cp:coreProperties>
</file>